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tags/tag2.xml" ContentType="application/vnd.openxmlformats-officedocument.presentationml.tags+xml"/>
  <Override PartName="/ppt/ink/inkAction2.xml" ContentType="application/vnd.ms-office.inkAction+xml"/>
  <Override PartName="/ppt/tags/tag3.xml" ContentType="application/vnd.openxmlformats-officedocument.presentationml.tags+xml"/>
  <Override PartName="/ppt/ink/inkAction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62" r:id="rId3"/>
    <p:sldId id="263" r:id="rId4"/>
    <p:sldId id="264" r:id="rId5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F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2" autoAdjust="0"/>
    <p:restoredTop sz="94658" autoAdjust="0"/>
  </p:normalViewPr>
  <p:slideViewPr>
    <p:cSldViewPr>
      <p:cViewPr varScale="1">
        <p:scale>
          <a:sx n="71" d="100"/>
          <a:sy n="71" d="100"/>
        </p:scale>
        <p:origin x="125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1647" units="in"/>
          <inkml:channel name="Y" type="integer" max="13699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540.13135" units="1/in"/>
          <inkml:channelProperty channel="Y" name="resolution" value="2540.14453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8T14:27:36.32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act:action type="add" startTime="31356">
    <iact:property name="dataType"/>
    <iact:actionData xml:id="d0">
      <inkml:trace xmlns:inkml="http://www.w3.org/2003/InkML" xml:id="stk0" contextRef="#ctx0" brushRef="#br0">9936 14536 6085 0,'-20'-21'3235'10,"20"21"-2018"-9,-22 0-416 8,22 0-801 1,0 0 224 0,0 0 289-9,0 0-353 8,0 0 0 1,0 0 161 0,0 0 191-9,0 0 1 8,0 0-193 1,0 0-96 0,0 0 224-9,0 0 129 8,0 0-65 1,0 0 129 0,0 0-32-9,0 21-161 8,0 21 33 1,22-20-129 0,-22 20-160 0,0-21 128 0,0 22-159-9,0-2 63 8,0 3-192 11,0-3 160-19,0 2-128 0,0-22-64 17,0 21 64-17,0-20-224 8,0-1-513-8,0-21-352 8,0 21-704 11,0-21-1090-19,0 0-1121 0,0 0 1890 7,0 0 1442-7</inkml:trace>
    </iact:actionData>
  </iact:action>
  <iact:action type="add" startTime="32002">
    <iact:property name="dataType"/>
    <iact:actionData xml:id="d1">
      <inkml:trace xmlns:inkml="http://www.w3.org/2003/InkML" xml:id="stk1" contextRef="#ctx0" brushRef="#br0">9894 14515 6117 0,'0'0'4356'10,"0"0"-2754"10,0 0-993-19,0 0-65 8,0 0 865 1,22 0 289-9,-22-22-481 18,20 22-352-18,-20 0-192 8,22 0-225-8,-2-21-96 8,2 21-224 1,-1-21-96 0,22 21-32-9,-22-21-64 18,1 21-64-18,-2-22-672 0,2 22-578 17,-2 0-1024-17,-20 0-1153 0,0 0-994 7,0 0 3332 2</inkml:trace>
    </iact:actionData>
  </iact:action>
  <iact:action type="add" startTime="32460">
    <iact:property name="dataType"/>
    <iact:actionData xml:id="d2">
      <inkml:trace xmlns:inkml="http://www.w3.org/2003/InkML" xml:id="stk2" contextRef="#ctx0" brushRef="#br0">9852 14768 6277 0,'0'0'4741'10,"0"0"-2115"10,21 0-1344-19,0-21-193 0,1 21 224 17,-2-20-512-17,2 20-321 8,-22 0-63 1,20 0-161-9,2 0-384 18,-22 0-449-18,21 0-544 0,-21 0-1153 17,0 0-1185-17,21 0-1026 0,-21 0 3653 17</inkml:trace>
    </iact:actionData>
  </iact:action>
  <iact:action type="add" startTime="32911">
    <iact:property name="dataType"/>
    <iact:actionData xml:id="d3">
      <inkml:trace xmlns:inkml="http://www.w3.org/2003/InkML" xml:id="stk3" contextRef="#ctx0" brushRef="#br0">10191 14853 6245 0,'0'0'4517'10,"0"0"-3364"0,0 0-481-9,0 22 321 18,0-1 225-18,20-21-161 8,-20 42-385 1,0-20-223-9,22-1-193 18,-22 0 128-18,21 0-256 8,-21 1-64 1,0-22-96-9,0 21-96 8,0-21-544 1,0 0-1058-9,0 0-1121 18,0 0-1217-18,0 0 2403 0,0 0 576 17</inkml:trace>
    </iact:actionData>
  </iact:action>
  <iact:action type="add" startTime="33197">
    <iact:property name="dataType"/>
    <iact:actionData xml:id="d4">
      <inkml:trace xmlns:inkml="http://www.w3.org/2003/InkML" xml:id="stk4" contextRef="#ctx0" brushRef="#br0">10233 14896 160 0,'-22'-21'5925'1,"22"21"-5733"0,0 0 1634 7,0 0-192-7,0-22-1122 18,0 22-95-18,0 0 127 0,0-21 321 17,0 21-289-17,0 0-95 8,0 0 128-8,22 0-129 8,-22 0-96 1,0 0 353 0,21 0-128 10,-21 0-257-19,0 0 32 0,22 0-95 7,-22 0-33-7,20 21-64 8,-20-21-128 1,22 22 64 0,-22-22-64-9,22 21-32 18,-22 0 64-18,20-21-64 18,-20 21 97-18,0 1-129 0,0-1 96 17,0-21 0-17,0 21-64 8,0-21 64-8,0 21-96 8,0-21 0 1,-20 22 64 0,20-1-128-9,-22 0 96 18,0 0-64-18,2-1-96 8,-2 3-97 1,22-23-511-9,0 21-898 18,-21-21-288-18,21 0-1185 0,0 0-256 7,0 0 2979 2,0-21-769 0</inkml:trace>
    </iact:actionData>
  </iact:action>
  <iact:action type="add" startTime="33825">
    <iact:property name="dataType"/>
    <iact:actionData xml:id="d5">
      <inkml:trace xmlns:inkml="http://www.w3.org/2003/InkML" xml:id="stk5" contextRef="#ctx0" brushRef="#br0">10487 14896 6566 0,'0'0'5413'1,"-21"0"-3459"18,21 0-993-18,0 0-385 8,0 21 321-8,0-21-192 8,0 21-65 11,0 1-223-19,21-22-65 0,-21 21 96 17,0-21 65-17,22 21-1 8,-22 0-127-8,0-21-97 8,0 22-224 21,0-22 0-29,20 21-96 0,-20 0-160 7,0-21-641-7,0 21-864 8,0-1-1250 1,0-20-1217-9,0 0 512 8,0 0 3332 11</inkml:trace>
    </iact:actionData>
  </iact:action>
  <iact:action type="add" startTime="34234">
    <iact:property name="dataType"/>
    <iact:actionData xml:id="d6">
      <inkml:trace xmlns:inkml="http://www.w3.org/2003/InkML" xml:id="stk6" contextRef="#ctx0" brushRef="#br0">10615 14875 4900 0,'0'0'673'1,"0"0"63"8,20 0 4197 1,-20 0-2370-9,0 0-770 8,0 21-544 1,0 0-224 10,0 0-160-19,0 1-192 0,0-22-97 7,0 42-31 2,0-21-257 10,22 1-160-19,-22-1-128 0,0-21 96 0,0 21-128 16,0-21 0-16,0 21 0 18,0-21-160-18,0 0-224 0,0 0-65 7,0 0 65 2,0 0 96-9,0 0 127 8,0-21 129 1,0 21-416 0,0-21 31 0,0 0-31 10,0-1 64-19,0 1 95 0,0 0 321 17,0 0-128-17,0-1 64 0,0 1 128 17,0 0-96-17,0 21 96 0,0-21 0 17,0 21-160-17,0 0 224 0,0-22-224 17,0 22 96-17,0 0 0 8,0-21 96 1,0 21-96-9,0 0 96 8,0 0-32 1,0 0 193-9,0 0-129 8,0 0 96 1,0 0 160 0,0 0-127-9,0 0-33 8,0 0-160 1,0 0-96 0,0 0 192-9,0 21-128 18,0 1 0-18,21-22 96 8,-21 21-96 1,22 0 160 10,-22 22 65-19,0-43-129 0,20 21 96 17,-20 0-224-17,0-21-32 0,0 0 64 7,22 21-64 2,-22-21 64-9,0 0 32 8,20 0 0 1,-20-21 0 10,22 21-96-19,-22-21 0 0,20 0-64 17,-20-1-160-17,22-20 64 18,-22 21-1-18,21-1 65 0,-21 22 160 0,0 0-128 6,0 0-96 3,0 0 128 0,0 0 288-9,0 0-32 8,0 0 65 1,21 0-97 0,-21 0 128-9,0 22-160 18,0-22 32-18,0 21 33 18,22 0 223-18,-22 0 0 18,21 1-191-18,-21-1 31 0,0 0-64 17,22 0-160-17,-22 1-64 0,0-1 128 17,0 0-224-17,0 0-609 18,0-21-1505-18,0 0-2787 0,0 0-1152 0</inkml:trace>
    </iact:actionData>
  </iact:action>
  <iact:action type="add" startTime="36082">
    <iact:property name="dataType"/>
    <iact:actionData xml:id="d7">
      <inkml:trace xmlns:inkml="http://www.w3.org/2003/InkML" xml:id="stk7" contextRef="#ctx0" brushRef="#br0">13389 14578 6149 0,'0'0'7784'10,"0"0"-5158"0,0 22-2338 0,0-1-191-9,0 0 287 8,0 0 192 1,0-1-127 0,0 3 31-9,0 18-352 8,0-20 33 1,0 22 223 0,22-22-96-9,-22 0-96 8,0 1 33 1,0-1-33 0,20 0 32 10,-20-21-160-19,22 21-64 0,-22-21 96 17,0 0-64-17,20-21-32 0,23 0-32 7,-21-43-416 2,40-21-769 10,2-20-1314-19,0-22-1344 0,21-1 575 17,-1-21 994-17,1 2 1602 0</inkml:trace>
    </iact:actionData>
  </iact:action>
  <iact:action type="add" startTime="37739">
    <iact:property name="dataType"/>
    <iact:actionData xml:id="d8">
      <inkml:trace xmlns:inkml="http://www.w3.org/2003/InkML" xml:id="stk8" contextRef="#ctx0" brushRef="#br0">18048 5297 5060 0,'0'0'929'10,"0"0"3684"0,0 0-2884-9,0 0-1376 8,0 0-97 1,0 0 448 0,0 0-127-9,0 0-353 8,0 0 225 1,0 0 479 0,0 21 226-9,0-21-194 8,0 43-191 1,0-22-192 0,0 0-97-9,0 22-159 8,0-23-97 1,0 1-64 0,0 0 0 0,0 1-160 0,0-1 0-9,0-21 0 8,0 0 128-8,0 21-32 8,22-21 32 11,-22 0 0-19,42 0 129 8,-22-21-257 1,45-22-257-9,19 1-543 18,1-21-1538-18,43-22-2595 0,-1 0-1377 17</inkml:trace>
    </iact:actionData>
  </iact:action>
  <iact:action type="add" startTime="46310">
    <iact:property name="dataType"/>
    <iact:actionData xml:id="d9">
      <inkml:trace xmlns:inkml="http://www.w3.org/2003/InkML" xml:id="stk9" contextRef="#ctx0" brushRef="#br0">9534 10658 3811 0,'0'0'705'10,"0"0"-289"0,0 0-128-9,0 0-95 8,0 0 31 1,0 0 1570 0,0 0-417-9,0 0-1089 8,0 0-192 1,0 0 289 0,0 0 223 0,0 0 1-9,0 0-97 8,0 0-256 1,0 0 65 0,0 0-97-9,0 0 128 8,0 0 33 1,0 0-129 0,0 0-128-9,0 0 96 18,0 0 0-18,0 0 129 0,0 0-97 7,0 0-96 2,0 0 32 0,0 21-96 0,0-21 161-9,0 0-65 18,0 22-192-18,0-1 128 0,0-21-32 17,0 20-96-17,0 1 32 8,0 2 128 1,-20 18 385-9,20-20-257 18,0 1-288-18,0-1 160 0,0 21 0 17,0-20-96-17,0-1 97 8,0 0-290 1,0 0 129-9,0 1 161 18,0-1-322-18,0-21 258 0,0 21-33 17,0 0-96-17,0 0-97 8,0 1 322 1,0-1-225-9,0-1 32 18,0 1 0-18,0 2 32 8,0-23-32-8,-22 20-64 8,22 1 32 1,0-21 64-9,0 21-64 8,0-21 32 1,0 22-65 0,0-22 162-9,0 0-129 8,0 21 32 1,0-21 0 0,0 0 32-9,0 0-32 8,0 0 0 1,0 21-97 0,0-21 162 0,0 0-194-9,0 0 65 8,0 0 64 1,0 21-32 0,0-21 32-9,0 0 0 8,0 0-128 1,0 22 160 0,0-22 32-9,0 0-128 8,0 0-32 1,0 0 64-9,0 0 32 8,0 0 32 1,0 0-96 0,0 0 128-9,0 0-64 8,0-22 160 1,0 22-96 0,0 0 64-9,0 0 65 8,0 0 31 1,0 0-96 0,0 0 96-9,0 0-192 8,0 0 96 1,0 0-32 0,0 0 1-9,0 0-33 8,0 0 96 1,0 0-96 0,0 0 64-9,0 0-64 8,0 0 64 1,0 0 32 0,0 0-128-9,0 0 0 8,0 0-32 1,0 0-32 0,0-21 96 0,22 21-64-9,-22 0 0 8,0 0 32 1,20 0-32 0,-20 0 32-9,0 0 0 8,22 0 0 11,-22 0 577-19,20 0-161 18,-20 0-383-18,22 0 95 0,-22 0-96 0,0 0 0 6,20 0-32 23,-20 0-64-29,22 0 128 0,-22 0-128 0,21 0 64 6,1 0-64 3,-22-21 64 10,20 21 0-19,-20 0-32 0,22 0-32 17,-2 0 96-17,-20 0-96 0,22 0 32 17,0 0 32-17,-22 0-32 8,20 0 32 1,2 0-32-9,-22 0-64 8,21 0 160 1,-21 0-160-9,21 0 128 8,-21 0 0 1,21 0 32 0,-21 0-32-9,22 0-32 18,-22 0-64-18,20 0 128 0,2 0-128 17,-22 0 32-17,20 0 0 8,2 0 32-8,-1 0-32 8,-21 21 0 21,21-21-32-29,1 0 128 0,-22 21-128 7,21-21 0-7,1 0 32 8,-22 0 32-8,20 0 0 8,-20 0-32 1,22 22-32 10,-2-22 96-19,-20 0-96 0,22 0 32 7,-22 0 0 2,20 0 0 0,-20 0 0-9,22 21 0 28,-22-21-32-28,21 0 64 0,-21 0-64 0,22 0 64 6,-22 0-32 3,20 0 0 0,-20 0 32-9,0 0-64 8,22 0 32 11,-22 0 96-19,22 0-160 18,-2 0 64-18,-20 0 0 0,0 0 0 0,22 0 0 6,-22 0 0 3,0 0-64 0,0 0 192-9,20 0-192 28,-20 0 64-28,0 0 0 0,0 0 0 0,0 0 32 6,0 0-64 3,0 0 0 0,0 0 64-9,0 0-448 8,0 0-513 1,0 0-1089 0,0 0-2562-9,0 0-481 8,0 0 4196 1</inkml:trace>
    </iact:actionData>
  </iact:action>
  <iact:action type="add" startTime="52004">
    <iact:property name="dataType"/>
    <iact:actionData xml:id="d10">
      <inkml:trace xmlns:inkml="http://www.w3.org/2003/InkML" xml:id="stk10" contextRef="#ctx0" brushRef="#br0">8899 12226 5925 0,'0'0'4516'10,"0"0"-2466"0,0 0-608 0,0 0-513-9,0 0 416 8,0 0-544 1,0 0-321 0,0 0-128-9,0 0-223 8,0 0 63 1,0 0-32 0,0 0 64-9,0 0 224 8,0 21-127 1,0 0-65 0,-22-21-128-9,22 22-96 18,0-1-32-18,0 0 32 8,0-21-96-8,0 0 160 28,0 21-128-28,0-21 0 0,0 0 32 0,0 0-32 6,0 0-32 3,0 0 64 0,0 0-96-9,0 0 192 8,22 0-160 11,-2 0 64-19,-20 0 32 0,22 0-64 7,0 0 64 2,-2 0 0 0,2 0-64 0,-22 22 96 10,21-22-96-19,0 21 0 0,-21-21 96 0,21 21-64 16,-21-21 32-16,22 21-32 18,-22-21-32-18,0 20 128 18,0 3-128-18,20-23 32 0,-20 21 32 7,0-21-32-7,0 20 32 8,-20-20 0 11,20 0-64-19,-22 21 128 18,1-21-96-18,0 0-160 0,0 0 128 17,-1 0 0-17,-20 0 32 18,20 0 32-18,2-21-128 0,-2 21-192 17,22 0-577-17,-20 0-288 0,20 0-385 0,-22 0-1120 16,22 0-1026-16,0 0 1506 8,0 0 1730-8</inkml:trace>
    </iact:actionData>
  </iact:action>
  <iact:action type="add" startTime="52799">
    <iact:property name="dataType"/>
    <iact:actionData xml:id="d11">
      <inkml:trace xmlns:inkml="http://www.w3.org/2003/InkML" xml:id="stk11" contextRef="#ctx0" brushRef="#br0">8857 12183 5124 0,'0'0'609'10,"0"0"-353"0,0 0 64 10,0 0 3140-19,0 0-2371 0,0 0-865 17,0 0 385-17,0 0 384 0,0 0 128 17,0 0 64-17,20 0 224 18,-20 0-320-18,22 0-288 0,-2 0 0 17,2 0-129-17,0 0-319 0,20-21-129 7,-21 21-224 2,0 0 128 10,0 0-192-19,1-21-256 0,-2 21-577 17,-20 0-1217-17,22 0-2371 0,-22 0-1216 7,0 0 4708-7</inkml:trace>
    </iact:actionData>
  </iact:action>
  <iact:action type="add" startTime="53298">
    <iact:property name="dataType"/>
    <iact:actionData xml:id="d12">
      <inkml:trace xmlns:inkml="http://www.w3.org/2003/InkML" xml:id="stk12" contextRef="#ctx0" brushRef="#br0">9301 12141 5060 0,'-20'0'641'1,"20"0"-225"0,0 0-352 17,0 0 2403-17,-22 21-802 18,22-21-1344-18,0 0-65 0,0 0 192 17,0 0 129-17,0 0 159 18,0 21-223-18,0-21 64 0,0 0-1 17,0 22 417-17,0-22-352 0,0 21-289 7,0-21-128 2,0 21 225 0,-21 0-353-9,21-21 96 8,0 22 160 11,0-1-160-19,0 0-96 0,-22 0 1 17,22 1-97-17,0-22 128 0,0 21-192 17,0 0 0-17,0-21 96 0,0 21-32 17,0-1 0-17,0-20 32 8,0 23-96 1,0-23 192-9,0 21-192 18,0-21 128-18,0 20 32 18,0-20 32-18,0 21-32 0,0 2 0 17,22-23-64-17,-22 20 192 8,0 1-224-8,0-21 32 8,21 0 128 11,-21 21-95-19,0-21 31 0,22 0 0 7,-22 0-32 2,20 0 128 10,-20 0-128-19,22 0-32 0,-2 0 64 17,-20 0-32-17,22 0 0 0,-22 0 0 7,20 0-96 2,2-21 160-9,-22 21-160 8,21-21 0 1,-21 21 0-9,0 0-128 8,21-20-32 1,-21 20 192 0,0 0-32-9,0-23 128 28,0 23-128-28,0-21 32 0,0 21 64 0,0 0-96 6,0 0 96 3,0-20-32 10,-21 20 32-19,0 0 32 8,21 0-64-8,-22-21 0 8,2 21 96 11,20 0-95-19,-22 0-66 0,2 0-95 17,-2 21-608-17,2-21-706 0,-2 20-1376 17,22 1-1186-17,-21-21 416 18,-1 23 2948-18</inkml:trace>
    </iact:actionData>
  </iact:action>
  <iact:action type="add" startTime="55619">
    <iact:property name="dataType"/>
    <iact:actionData xml:id="d13">
      <inkml:trace xmlns:inkml="http://www.w3.org/2003/InkML" xml:id="stk13" contextRef="#ctx0" brushRef="#br0">9514 12183 4516 0,'-22'0'640'10,"22"0"-383"-9,-22-21-33 8,22 21 64 1,0 0-256 0,0 0 2755-9,0 0-1922 8,0 0-385 1,0 0-160 0,0 0 33-9,0 0 191 8,0 0 65 1,0 0-353 0,0 0-32-9,0 0 0 8,0 0-127 1,0 0 63 0,0 0 96-9,0 0 160 8,-21 0-31 1,21 0 63 0,0 0 33-9,0 21-129 8,0-21-256 1,0 0 288 0,0 22-288-9,0-22 225 8,0 0-161 1,0 21-160 0,0-21 64-9,0 21-32 8,0-21 32 1,0 0-96 0,0 21 32-9,21-21 96 8,-21 22-128 1,22-22 32 0,-22 0 0-9,22 0 32 18,-22 21 0-18,20-21-64 8,-20 0 0-8,0 0 128 8,22 0-160 1,-22 0 64 0,0 0 0-9,20 0 32 8,-20 0 0 1,0 0-160 0,0-21 64 0,22 21 128-9,-22 0-128 8,0-22-32 1,0 22 32-9,0 0 0 8,0 0 64 1,0-21-64 0,0 21 0-9,0 0 32 8,0-21 0 21,0 21-97-29,0-21-159 0,0 21 32 0,0 0 64 6,0-22-161 3,0 22-287-9,0 0-33 8,-22 0 193 21,22 0-769-29,-20 0-2627 0,-2 0 2403 7,2 22-4485-7</inkml:trace>
    </iact:actionData>
  </iact:action>
  <iact:action type="add" startTime="57891">
    <iact:property name="dataType"/>
    <iact:actionData xml:id="d14">
      <inkml:trace xmlns:inkml="http://www.w3.org/2003/InkML" xml:id="stk14" contextRef="#ctx0" brushRef="#br0">9852 10806 4932 0,'0'0'417'10,"0"0"-129"0,0 0-32-9,0 0 0 8,0 0-128 1,0 0 1122 0,0 0-65-9,0 0-641 8,0 0-223 1,0 0 31 0,0 0 32-9,0 0 161 8,0 0-97 1,0 0 97 0,0 0-161-9,0 0-192 8,0 0-32 1,0 0-96 0,0 0 1-9,0 21 159 8,0-21-64 1,0 0 256 0,0 0 225-9,0 0-65 8,0 21-319 1,0-21 127 0,0 0-224-9,0 0 32 8,21 22-160 1,-21-22 129 0,21 0-65-9,-21 21 0 8,22-21 288 1,-22 0-192 0,0 0-160-9,20 21 32 8,-20-21-64 1,22 21 64 0,-22-21-32 0,0 22-32-9,20-22 97 8,-20 21-129 1,0-21-33-9,22 21 130 8,-22-21-65 1,0 21 0 0,0-21 32-9,21 22-64 8,-21-22 96 1,0 21-64 0,0-21-32-9,0 21 96 18,0-21-64-18,0 0 0 8,0 0 32-8,21 21-64 28,-21-21 64-28,0 0-64 0,0 0 32 0,0 0 32 6,0 21-32 3,0-21-32 0,0 0 64-9,0 0-96 8,0 0 96 1,0 0-64 0,22 0-129 10,-22 0 1-19,0 0 0 0,0 22 32 17,0-22 32-17,0 0-96 0,0 0 192 7,0 0-64 2,0 0-32-9,0 0 96 8,0 0-32 1,0 0-65 0,0 0 33-9,0 0 0 8,0 0 128 1,0 0 0 0,0 0 33-9,0 0 31 8,0 0 0 1,21 0 64 10,-21 0-128-19,0 0-96 0,0 0 64 7,0 0-64 2,0 0 32-9,0-22 32 18,0 22-32-18,0 0 0 8,0 0 32-8,0 0 0 8,0 0 32 1,0 0-96 0,0 0 32-9,0 0 32 8,0 0-32 1,0 0-32 0,0 0-32-9,0 0 0 8,0 0 128 1,22 0-160 0,-22 0 64-9,0 0 96 8,0 0-96 1,20 0 32 0,-20 0 32-9,22-21-32 8,-22 21 32 1,20 0-64 0,2 0 32 10,-22-21 64-19,20 21-96 0,2 0 0 17,-22-21 96-17,21 21-64 0,1 0 32 17,-22 0-64-17,20 0 0 18,-20-21 96-18,0 21-96 0,22 0 64 17,-22 0 0-17,22 0-64 0,-22 0 128 7,0 0-96 2,20 0 32 10,-20 0 96-19,22-22-160 0,-22 22 64 7,0 0 0-7,20 0-64 28,-20 0 96-28,22 0-64 0,-22 0 64 0,0-21 65 16,21 21-97-16,-21 0 64 8,0 0-32-8,21 0 0 8,-21 0 0 1,0 0-64 0,0 0 0-9,21 0 64 18,-21-21-96-18,22 21 64 18,-22 0-32-18,20 0-32 0,-20 0 64 7,22 0-32 2,-22-21-32 0,20 21 96 0,-20 0-128-9,22 0 96 18,-22-22 0-18,0 22-96 0,22 0 128 17,-22 0-96-17,0 0 0 0,0 0-96 7,20 0-128 2,-20 0-33 0,0 0-31-9,0 0 32 8,0-21 320 11,22 21-64-19,-22 0-513 0,0 0-1313 7,0 0-1345 2,0 0-96 0,0 0 2434-9</inkml:trace>
    </iact:actionData>
  </iact:action>
  <iact:action type="add" startTime="61335">
    <iact:property name="dataType"/>
    <iact:actionData xml:id="d15">
      <inkml:trace xmlns:inkml="http://www.w3.org/2003/InkML" xml:id="stk15" contextRef="#ctx0" brushRef="#br0">10657 12268 3907 0,'-22'0'1057'10,"22"0"-672"0,0 0-33 0,0 0 32-9,0 0 2883 8,0 0-1889 1,0 0-1090 0,0 0 545-9,0 0-97 8,0 0-191 1,0-21-129 0,0 21-95-9,0 0-161 8,0 0 192 1,22-21-256 0,-22 21 128-9,0 0 1 8,21 0-129 1,-21-21 64 0,22 21-96-9,-22 0-96 8,0 0 96 1,20 0-64 0,-20-22 64-9,22 22 256 8,-22 0-192 1,0 0-63 0,20 0 31-9,-20 0-96 8,0 0 96 1,0 0-96 0,22 0 32 0,-22 22 64-9,0-22-64 8,0 0 64 1,0 21-32 10,0-21-32-19,0 21 128 0,0-21-160 7,0 21 64 2,0 1 32-9,0-22-32 8,-22 21 0 1,22-21-64 0,-20 21-32 0,20-21 96-9,0 0-64 8,-22 21 65 1,22-21-65-9,0 0 96 8,0 0-64 1,0 0 64-9,0 0-128 8,0 0 128 1,0 0-160 0,0 0 32-9,0 0 64 8,0 0-64 1,0 0 32 0,22 0 32 10,-22 0-64-19,20 0 64 0,-20 22-64 17,22-22 64-17,-22 0-32 0,20 0-32 7,-20 21 64 2,22-21-32-9,-22 21-32 18,0 0 64-18,21-21-64 8,-21 20-32 1,0 3 128-9,0-23-64 8,0 21 64 1,-21-1 0 10,21-20-32-19,-22 21 160 0,22-21-192 7,-20 23 32 2,-2-23 0 10,2 20 64-19,20-20-32 0,-22 0 32 17,22 0-32-17,-20 0 33 0,20 0-130 7,0 0-383-7,0 0-160 8,0 0-1026 1,0 0-1345 0,-22 0-1601 10,22 0 3427-19</inkml:trace>
    </iact:actionData>
  </iact:action>
  <iact:action type="add" startTime="62451">
    <iact:property name="dataType"/>
    <iact:actionData xml:id="d16">
      <inkml:trace xmlns:inkml="http://www.w3.org/2003/InkML" xml:id="stk16" contextRef="#ctx0" brushRef="#br0">10953 12268 5925 0,'0'-21'417'10,"0"21"2786"10,0 0-1602-19,0 0-1377 0,0 0-96 7,0 0 449 2,0 0-33 10,0 0-383-19,0 0 31 0,0 0 64 17,0 21 289-17,0-21 63 0,0 0-224 17,0 0 289-17,0 22-289 0,0-22-223 17,0 21 191-17,0-21 0 18,0 21 1-18,0-21-129 0,0 0-64 17,0 21 32-17,0-21-64 18,0 22-96-18,0-22 96 0,0 0-192 7,0 0 128 2,0 0 1-9,0 0 127 18,0 0-32-18,0 0-96 18,0 0-64-18,22 0 192 0,-22 0-160 17,0 21-32-17,20-21 96 0,-20 0-96 7,22 0 0 2,-22 0 0-9,20 0-96 18,-20 0 96-18,22 0-288 18,-22 0-97-18,21 0-319 0,-21 0-481 7,0 0-513 2,0 0-288-9,0 0-512 8,22 0 384 1,-22 0 1249 0,0 0 481-9,0-21-5126 8</inkml:trace>
    </iact:actionData>
  </iact:action>
  <iact:action type="add" startTime="63046">
    <iact:property name="dataType"/>
    <iact:actionData xml:id="d17">
      <inkml:trace xmlns:inkml="http://www.w3.org/2003/InkML" xml:id="stk17" contextRef="#ctx0" brushRef="#br0">11122 12247 1153 0,'0'0'4196'10,"0"0"-3716"-3,0 0-64 1,0 0 1090-1,0 0 2370-2,0 0-1955 3,-20 21-1024 2,20-21 96-3,0 22 0 1,0-1-64-3,0 0-256 5,0 0 63-3,0 1-223 1,0-1-225-3,0 0 0 5,0 0 1-3,-22-1-129-2,22 3 64 5,0-2-160-2,0-1-64-1,0 1 0 1,0 2 0-1,0-23-192-2,-21 20-673 10,21-20-993-14,0 0-1121 8,0 0-800-4,0 0-1 3,0 0 2883-3</inkml:trace>
    </iact:actionData>
  </iact:action>
  <iact:action type="add" startTime="63661">
    <iact:property name="dataType"/>
    <iact:actionData xml:id="d18">
      <inkml:trace xmlns:inkml="http://www.w3.org/2003/InkML" xml:id="stk18" contextRef="#ctx0" brushRef="#br0">11271 12268 1473 0,'-21'0'3683'5,"21"-21"-3106"10,0 21-353-14,0 0-64 18,0 0 65-18,0 0 1632 3,0 0-511 11,0 0-1026-14,0 0-320 18,0 0 608-18,0 21 257 0,0-21-288 4,0 0 127 8,0 0-447-11,0 0-1 16,0 22 128-17,0-22-192 18,0 0-31-18,0 0-1 0,0 21 64 17,0-21-64-17,0 21 32 0,0-21 97 17,0 0 415-17,0 21-351 18,0-21-193-18,0 0-64 0,0 22 0 4,0-22 0 8,0 0-96-11,0 0-64 16,0 0 160-17,21 0-160 18,-21-22 32-18,21 1 32 0,-21 0 64 17,0 0-64-17,21-1 32 3,-21 1-96 1,0 21 160 5,0-21-128 10,0 21 64-19,0 0-416 0,-21-21-513 4,0 21-448 8,0 21-1826-11,-1-21-1730 16</inkml:trace>
    </iact:actionData>
  </iact:action>
  <iact:action type="add" startTime="65032">
    <iact:property name="dataType"/>
    <iact:actionData xml:id="d19">
      <inkml:trace xmlns:inkml="http://www.w3.org/2003/InkML" xml:id="stk19" contextRef="#ctx0" brushRef="#br0">11059 13031 4324 0,'0'0'576'10,"0"0"-544"-9,0 0 256 8,0 0 33 1,21 0 127 0,-21 0 2691-9,0 0-1345 8,22 0-833 1,-22-20-385 0,20 20 161-9,-20 0 160 8,22-23 32 1,0 23-96 0,-2-21-129-9,22 1-127 8,1-1-97 1,-1-2-31 0,22-18-65 0,-1 20 32 0,1-22-159-9,20 22-33 8,1-21 256 1,21 20-288-9,0-20-160 8,-1 21 161 1,-19-22-161-9,-1 22 0 18,-23 1 0-18,2-3-64 18,1 23 352-18,-23-21-480 0,0 1-1057 17,0-1 512-17,-21 21 417 8,1 0-1794 1,-2-23-4901-9,2 23 4517 8</inkml:trace>
    </iact:actionData>
  </iact:action>
  <iact:action type="add" startTime="67292">
    <iact:property name="dataType"/>
    <iact:actionData xml:id="d20">
      <inkml:trace xmlns:inkml="http://www.w3.org/2003/InkML" xml:id="stk20" contextRef="#ctx0" brushRef="#br0">8877 7119 2882 0,'0'0'1570'10,"0"0"-1346"-9,0 0 0 8,0 0-32 1,0 0 1 0,0 0-193-9,0 0-225 8,0 22-191 1,22-22-2147 0</inkml:trace>
    </iact:actionData>
  </iact:action>
  <iact:action type="add" startTime="67512">
    <iact:property name="dataType"/>
    <iact:actionData xml:id="d21">
      <inkml:trace xmlns:inkml="http://www.w3.org/2003/InkML" xml:id="stk21" contextRef="#ctx0" brushRef="#br0">8983 7203 5925 0,'-20'0'3876'1,"20"-20"-1250"0,0 20-1280 7,0 0 351 2,0 0-480 0,0 0-512-9,0 0-257 8,0 0-223 1,20-21 63 0,-20 21 160-9,22 0 257 18,20 0-289-18,-21 0-95 18,1 0-33-18,20 0-96 0,-22-21-160 17,2 21 0-17,-2 0-32 0,2 0 0 17,-22-22-480-17,22 22-1250 18,-22 0-768-18,0 0-1282 0,0 0-1377 7,0 0 4004 2</inkml:trace>
    </iact:actionData>
  </iact:action>
  <iact:action type="add" startTime="67900">
    <iact:property name="dataType"/>
    <iact:actionData xml:id="d22">
      <inkml:trace xmlns:inkml="http://www.w3.org/2003/InkML" xml:id="stk22" contextRef="#ctx0" brushRef="#br0">8857 7331 5637 0,'-22'0'512'1,"22"0"-319"8,0 0 2177 11,0 0-128-19,22 0-448 0,-22 0 223 17,20 0-287-17,2 0-481 18,20 0-544-18,-20 0-96 0,20-21-225 7,-21 21-256 2,0 0-160 0,0-22-545 0,1 22-1408-9,-22 0-1987 18,0 0-1025-18,0 0 3524 0</inkml:trace>
    </iact:actionData>
  </iact:action>
  <iact:action type="add" startTime="71577">
    <iact:property name="dataType"/>
    <iact:actionData xml:id="d23">
      <inkml:trace xmlns:inkml="http://www.w3.org/2003/InkML" xml:id="stk23" contextRef="#ctx0" brushRef="#br0">9556 6843 2242 0,'-42'-21'1409'10,"42"21"-929"0,0 0 1-9,0 0-417 8,0 0 0 1,0 0 448 0,0 0-287-9,0 0-1 8,0 0 0 1,0 0 1474 0,0-21 320-9,0 21-1602 8,0 0 161 1,0-20 416 0,0 20-417-9,0 0-160 8,0 0-127 1,0-23-1 0,0 23-128-9,0 0-32 8,0 0 193 1,0 0 31 0,0 0-32-9,0 0 97 8,0 0 287 1,0 0-159 0,0 23-129-9,0-3-192 8,0 1-128 1,0 0 33 0,0 1-161-9,0-1 32 8,0 21 32 1,0-20 0 10,0 20-128-19,0 1 192 0,0-1-96 17,0 22 128-17,-22-22 192 18,22-22 193-18,0 23-289 0,0-22-224 17,0 0 0-17,0 1 160 0,0-1-192 17,0-21-32-17,0 21 64 18,-22 0-128-18,22 1-577 0,0-22-768 7,0 21-1634 2,0-21-1185-9,0 0 2498 8,0-21-4036 1</inkml:trace>
    </iact:actionData>
  </iact:action>
  <iact:action type="add" startTime="72283">
    <iact:property name="dataType"/>
    <iact:actionData xml:id="d24">
      <inkml:trace xmlns:inkml="http://www.w3.org/2003/InkML" xml:id="stk24" contextRef="#ctx0" brushRef="#br0">9514 6758 5156 0,'0'-20'481'1,"0"20"-225"0,0 0 96 7,0 0 97 2,0 0 1953 0,0 0-1281 0,0 0-384-9,0 0 224 18,0 0-128-18,0 0-1 0,20 0-127 17,-20 0 384-17,0 0-320 8,0 0 160 1,22 0-97-9,-22 0-287 8,20 0 96 1,-20 0-97-9,22 0-63 18,-22 0-97-18,20 0 64 8,-20 0-63 1,22 0-193-9,-1 0-160 18,-21 0 64-18,22 0-96 0,-2 0 0 17,-20 0-32-17,22 0-192 8,-2 0-353 1,-20 0-672-9,22 0-1025 18,-22 0-1506-18,22 0-1248 18,-22 0 3042-18</inkml:trace>
    </iact:actionData>
  </iact:action>
  <iact:action type="add" startTime="72784">
    <iact:property name="dataType"/>
    <iact:actionData xml:id="d25">
      <inkml:trace xmlns:inkml="http://www.w3.org/2003/InkML" xml:id="stk25" contextRef="#ctx0" brushRef="#br0">9449 7098 6149 0,'-21'0'609'10,"21"0"2434"0,0 0-1858-9,0 0-609 18,0 0 546-18,21 0 223 0,-21 0 192 17,21 0-576-17,1 0-96 8,0 0-321 1,-2 0-319-9,22 0-225 8,-20 0 96 1,-2 0-352 10,-20 0-898-19,22 0-2561 0,-1 0-2499 7,-21 0 5157 2</inkml:trace>
    </iact:actionData>
  </iact:action>
  <iact:action type="add" startTime="73205">
    <iact:property name="dataType"/>
    <iact:actionData xml:id="d26">
      <inkml:trace xmlns:inkml="http://www.w3.org/2003/InkML" xml:id="stk26" contextRef="#ctx0" brushRef="#br0">9789 7203 6342 0,'0'23'1505'1,"0"-3"1314"18,0 1-2083-18,0 0-287 0,0 22 2145 17,0-1-640-17,0 1-1409 0,0-22-33 17,0 22 161-17,0-22-65 8,0 0-416 1,20 0-192-9,-20-21-128 8,0 21-480 1,0-21-994-9,0 0-1184 8,0 0-65 1,0 0-1281 0,0-21 3075 0</inkml:trace>
    </iact:actionData>
  </iact:action>
  <iact:action type="add" startTime="73487">
    <iact:property name="dataType"/>
    <iact:actionData xml:id="d27">
      <inkml:trace xmlns:inkml="http://www.w3.org/2003/InkML" xml:id="stk27" contextRef="#ctx0" brushRef="#br0">9767 7288 6918 0,'0'-21'3812'20,"0"21"-2563"-19,0-21-897 18,0 21 289-18,22-20 416 0,-22 20-64 17,20 0-225-17,-20 0-127 0,22 0-353 17,-22 0-128-17,21 0 1 18,0 0-33-18,-21 0 0 0,21 0-96 17,-21 0 128-17,22 0-32 0,-22 20-32 17,20 1 64-17,-20 0 129 8,0 1-65 1,22-1-64-9,-22 0-128 18,0 0 224-18,0 1-224 0,0-1 32 17,0 0 0-17,0 0 33 18,0-21 159-18,0 22-32 0,0-1-160 17,-22-21 96-17,2 21-288 0,-2-21 96 17,1 21 0-17,0-21 64 8,0 21 0 1,-1-21-96-9,22 0-320 8,0 0-673 1,-20 0-160 10,20 0-737-19,0 0-1922 0,0 0 225 7,0 0 2369-7</inkml:trace>
    </iact:actionData>
  </iact:action>
  <iact:action type="add" startTime="74046">
    <iact:property name="dataType"/>
    <iact:actionData xml:id="d28">
      <inkml:trace xmlns:inkml="http://www.w3.org/2003/InkML" xml:id="stk28" contextRef="#ctx0" brushRef="#br0">10149 7288 5829 0,'0'0'256'10,"0"0"129"0,0 0 3426-9,0 0-2177 18,0 0-385-18,0 22 224 0,-22-1-31 17,22 0-706-17,0 0 65 8,0 1-96 1,0 20-129-9,0-21-127 18,0 1-65-18,0-1-256 0,0 0-32 17,0 0-64-17,0 0-32 8,0 1-128 1,-20-22-865-9,20 21-704 8,0-21-1250 1,0 0-1345-9,0 0 865 8,0 0 3042 1</inkml:trace>
    </iact:actionData>
  </iact:action>
  <iact:action type="add" startTime="74411">
    <iact:property name="dataType"/>
    <iact:actionData xml:id="d29">
      <inkml:trace xmlns:inkml="http://www.w3.org/2003/InkML" xml:id="stk29" contextRef="#ctx0" brushRef="#br0">10233 7373 6245 0,'0'0'353'1,"0"0"3458"8,0 22-3266 11,0-22 95-19,0 21 129 0,0 0-224 17,0-21-65-17,0 21-127 8,21 1-1-8,-21-1 0 8,0-21 257 11,0 21-33-19,0 0-63 0,0-21-193 17,0 21-96-17,-21-21-64 8,21 22-31-8,0-22-129 8,0 0-32 1,0 21-33 0,0-21-127-9,0 0-224 8,0 0 160 1,0 0 224 0,0 0 64 0,0-21-96-9,0 21-161 18,21-22 129-18,-21 1-96 0,0 0-320 17,0 21-1-17,22-21 65 8,-22 0-65 1,20-1 65-9,-20 1 95 8,0 21 65 1,0-21 64-9,22 21 224 18,-22-21 0-18,0 21 32 0,0-22-32 17,0 22 32-17,22 0-64 18,-22-21 96-18,0 21-96 0,0 0 192 7,0 0 64 2,0 0-160-9,0 0-31 8,0 0-1 1,20 0 192 10,-20 0 288-19,0 0-288 0,0 0-192 7,0 0 33 2,0 0 159-9,0 0 64 8,0 21-32 1,0-21-160 0,0 0 225 0,22 22 31-9,-22-22-32 8,0 0 1 1,0 21 63 0,0-21 128-9,0 21-127 8,0 0-193 11,0 1 64-19,0-22-192 0,0 21 96 17,0 0-31-17,0-21 31 0,0 0-96 7,0 21-32 2,20-21 0 10,-20 0 64-19,0 0-96 0,22 0 64 17,-22 0-96-17,21 0 0 8,0-21-96 1,-21 21 0-9,21-21-129 18,-21 21-31-18,22-21-96 0,-22 21-1 7,0 0 65 2,20-22-32 10,-20 22-1-19,22 0 161 0,-22-21 160 17,0 21 64-17,0 0 0 0,0 0 32 7,0 0 257 2,0 0 255 0,0 21-31 0,0-21-65-9,0 22-256 18,0-1 129-18,0-21-129 0,20 21 128 17,-20 0-95-17,0 0-33 0,0 1 128 17,0-1-160-17,22 0 0 18,-22-1 65-18,0-20-289 0,0 23 64 17,0-23-192-17,0 0-865 0,0 0-1538 7,0 0-2882 2,0 0 1505 0</inkml:trace>
    </iact:actionData>
  </iact:action>
  <iact:action type="add" startTime="75610">
    <iact:property name="dataType"/>
    <iact:actionData xml:id="d30">
      <inkml:trace xmlns:inkml="http://www.w3.org/2003/InkML" xml:id="stk30" contextRef="#ctx0" brushRef="#br0">10720 7203 10858 0,'0'0'11691'30,"0"0"-11307"-29,0 0-448 0,0 0 384 0,0 0 129 6,22 0-417 13,-22 0-1409-19,20-20-1602 8,2-1-2947 11,20 0-1281-19</inkml:trace>
    </iact:actionData>
  </iact:action>
  <iact:action type="add" startTime="76011">
    <iact:property name="dataType"/>
    <iact:actionData xml:id="d31">
      <inkml:trace xmlns:inkml="http://www.w3.org/2003/InkML" xml:id="stk31" contextRef="#ctx0" brushRef="#br0">11250 7035 416 0,'-22'-22'5541'1,"22"22"-5253"0,0 0-127 17,0-21 2497-17,-20 21-1088 0,20-21-513 17,0 21 608-17,0 0-63 18,-22 0-225-18,22 0-993 18,0 0-224-18,0 0 33 0,-20 0-129 17,20 21 32-17,-22-21 96 0,22 21 192 17,-22 1-31-17,2-22 63 0,20 21 97 7,-22 21-161 2,22-21-256 10,0 1-192-19,0-1 128 0,0 20 64 0,0-18-544 16,0-3 95 3,0 1-127-19,22 0-513 0,-22 1-897 17,20-22-1057-17,2 21-1185 0,20-21 2403 0</inkml:trace>
    </iact:actionData>
  </iact:action>
  <iact:action type="add" startTime="76427">
    <iact:property name="dataType"/>
    <iact:actionData xml:id="d32">
      <inkml:trace xmlns:inkml="http://www.w3.org/2003/InkML" xml:id="stk32" contextRef="#ctx0" brushRef="#br0">11440 7056 3587 0,'0'-21'1954'10,"0"21"-1442"10,-21 0-320-19,21 0 161 0,0 0 3522 17,0 0-3042-17,-22 0-224 0,22 21 416 17,-20-21 160 2,20 21 32-19,-22-21-448 0,22 21-193 0,-20 0-95 16,20-21-129-16,0 22 193 8,-22-1-65-8,22 0-32 8,0-1 97 11,0 3-257-19,0-23 1 0,0 20-65 17,0 1 0-17,0 22-32 18,0-22-224-18,0 0 96 0,22 0 32 17,-22 1-160-17,20-22 96 0,-20 21-32 17,22-21-128-17,-2 0 160 18,2 0-224-18,-1 0-64 0,0 0-161 7,1-21-159-7,-1-1-257 18,1 22 64-9,-2-21-64-9,2-21 417 0,-2 20-96 17,2 1-385-17,-22-20 320 18,20 18 641-18,-20-18 32 0,0 20 545 17,0-1-97-17,-20-20 65 0,20 21-32 17,-22 21-129-17,2-21-64 18,-2-1 65-18,2 22-385 0,-2 0-384 17,1 0-481-17,-1 0-416 18,22 0-801-18,-21 0-385 0,0 0-992 17,21 0 1570-17</inkml:trace>
    </iact:actionData>
  </iact:action>
  <iact:action type="add" startTime="77139">
    <iact:property name="dataType"/>
    <iact:actionData xml:id="d33">
      <inkml:trace xmlns:inkml="http://www.w3.org/2003/InkML" xml:id="stk33" contextRef="#ctx0" brushRef="#br0">11948 7013 6309 0,'-20'-21'2819'10,"-2"21"384"0,1 0-2146 0,0 0-96 0,0 0 673-9,21 0-417 8,-22 0-577 1,2 21-191 0,-2-21-161-9,22 22 64 8,-20-1-127 1,20-21-193 0,-22 21 32-9,22-21-96 8,0 21 0 1,0-21 0 0,0 21-225-9,22-21 65 8,-22 22 192 1,20-22-288 0,2 0 192-9,-2 21-224 8,2-21 255 1,20 0 65 0,-21 21-64 0,-21-21 0-9,22 20-256 8,-2 3 96 1,-20-3 160 0,0 1 64-9,22 22 0 8,-22-22 64-8,0 0-96 18,0 0 128-18,0 1 64 8,0-22 64 1,-22 21 0 10,2-21-31-19,-2 21-129 0,1-21 32 7,-21 0-64 2,20-21-96-9,-20 21-257 18,0-21-255-18,20-1-257 0,2 1-1729 17,20 0-1186-17,-22 21 321 8,22 0 2626-8</inkml:trace>
    </iact:actionData>
  </iact:action>
  <iact:action type="add" startTime="77837">
    <iact:property name="dataType"/>
    <iact:actionData xml:id="d34">
      <inkml:trace xmlns:inkml="http://www.w3.org/2003/InkML" xml:id="stk34" contextRef="#ctx0" brushRef="#br0">12119 6950 5733 0,'-22'0'576'20,"22"0"-191"-19,0 0 2690 0,0-22-2082 17,0 22 0-17,0 0-609 18,0 0 32-18,0 0-31 0,22-21-129 17,-22 21-96-17,20 0 0 0,2 0-160 17,-2 0 64-17,2 0 64 18,-2 0-63-18,2 0-1 0,-1 0-64 17,0 0-32-17,-21 0 160 0,22 0-64 17,-22 0 320-17,0 0 193 8,0 21 320 1,0 1-1-9,0-1-287 18,-22 0 192-18,1 0-97 0,0 1-447 17,-1-1 95-17,2 0 192 18,-2 0-223-18,22-21-65 0,0 21-192 17,0-21 96-17,22 22 32 0,-2-22-192 17,23 0 32-17,-22 0 0 18,22 0-32-18,-1 0 65 0,-20 0-98 17,-2 0 33-17,2 0 129 8,-2 21-33 1,-20-21 192-9,0 21 128 18,0 22-127-18,-20-23-1 0,-2 22-288 17,2-20 128-17,-2 20 64 8,-20-21-224 1,21 1 64-9,-22-1 32 18,0 0-128-18,23 0 160 0,-22-21-192 17,20 0-32-17,2 0-64 8,-2 0-224 1,22 0-1-9,0-21-576 18,0-21-480-18,0 20-1890 0,0 1-2339 17,22 0 2403-17,-22 0 2050 8</inkml:trace>
    </iact:actionData>
  </iact:action>
  <iact:action type="add" startTime="78617">
    <iact:property name="dataType"/>
    <iact:actionData xml:id="d35">
      <inkml:trace xmlns:inkml="http://www.w3.org/2003/InkML" xml:id="stk35" contextRef="#ctx0" brushRef="#br0">12541 6907 7366 0,'0'0'7079'20,"0"0"-5317"-19,0 21-1346 18,-20-21 513-18,20 22 352 0,0-22-480 17,0 21-513-17,0-21-95 18,0 21-65-18,0 0 96 0,0 1 160 17,0-1-63-17,0-21-65 0,0 21 32 17,0 0-160-17,20-21 128 0,-20 0-192 17,22 0-31-17,0 0 95 18,-2 0-160-18,2 0 0 0,-2 0-129 17,2 0-223-17,-1 0-353 0,-21 0-1249 7,21 0-1088 2,-21 0-2820-9,21 0 3011 18,-21 0 1826-18</inkml:trace>
    </iact:actionData>
  </iact:action>
  <iact:action type="add" startTime="78969">
    <iact:property name="dataType"/>
    <iact:actionData xml:id="d36">
      <inkml:trace xmlns:inkml="http://www.w3.org/2003/InkML" xml:id="stk36" contextRef="#ctx0" brushRef="#br0">12838 6886 6117 0,'0'0'641'10,"0"0"3523"10,0 0-1506-19,-22 0-1280 0,22 21 159 17,0 0-63-17,-20 22-97 18,20-1-416-18,-22 22-193 0,22-22-127 17,-20 1-64-17,20-2-1 0,-22 2-352 17,22-1-63-17,-21-20-129 18,21-1-97-18,-21 0-415 0,21 0-1218 17,0-21-2594-17,0 0-3363 0,0 0 4933 17</inkml:trace>
    </iact:actionData>
  </iact:action>
  <iact:action type="add" startTime="79480">
    <iact:property name="dataType"/>
    <iact:actionData xml:id="d37">
      <inkml:trace xmlns:inkml="http://www.w3.org/2003/InkML" xml:id="stk37" contextRef="#ctx0" brushRef="#br0">12945 6801 6758 0,'-22'0'8936'1,"22"21"-8487"18,0 0-417-18,-21 1 512 8,21-1 129 1,0-21-96-9,0 21-353 8,0-21-128 1,0 0 96-9,21 0-128 18,1 0 128-18,-2-21-96 8,2 0-96 1,-2-1 193-9,2-20-65 18,-2 22 0-18,-20-23 32 0,22 22 96 17,-22 0 513-17,0 21 192 8,-22 0-609 1,22 0-224-9,-20 0-224 18,-22 21 64-18,20 0-64 0,-20-1-897 17,21 23-1505-17,21-22-3236 8,-22 0 385 1,22 1 4356-9</inkml:trace>
    </iact:actionData>
  </iact:action>
  <iact:action type="add" startTime="81244">
    <iact:property name="dataType"/>
    <iact:actionData xml:id="d38">
      <inkml:trace xmlns:inkml="http://www.w3.org/2003/InkML" xml:id="stk38" contextRef="#ctx0" brushRef="#br0">13813 10022 6181 0,'0'0'4741'1,"0"0"-1506"8,0 21-1441 1,0 1-705 0,0 20 96-9,-22 1-160 8,22-1-128 1,0-21-161 0,0 22-319-9,0-22 63 8,22-1-96 1,-2-20-31 0,2 0 448-9,20-41-225 8,1-2-352 1,21-20-224 0,-2-22-736 0,-19-22-866 0,-1 22-1409-9,0 1-2370 8,-20 21-1505 1,-2-22 1921-9</inkml:trace>
    </iact:actionData>
  </iact:action>
  <iact:action type="add" startTime="81948">
    <iact:property name="dataType"/>
    <iact:actionData xml:id="d39">
      <inkml:trace xmlns:inkml="http://www.w3.org/2003/InkML" xml:id="stk39" contextRef="#ctx0" brushRef="#br0">14426 10382 8007 0,'-62'0'7912'20,"40"0"-7656"-19,-21 21-512 0,1-21 384 17,20 22-96-17,2-1 64 18,-2 0 64-18,22 0-128 0,0-21 64 17,0 22-96-17,0-1-32 0,22 0 32 17,20 0-32-17,-20-21 0 18,20 22 128-18,1-22-32 0,-23 21-32 17,2-21 224-17,-2 21 321 8,-20-21 544-8,0 21-32 8,0 0-224 11,0 1-257-19,0-1-287 0,0-1-65 17,-20 1-96-17,-2 2-128 18,2-23 64-18,-2 20-224 0,22-20-320 7,-21 0-449-7,-1 0-1505 8,2 0-1282 11,-2-20-1889-19,22-3 3363 18</inkml:trace>
    </iact:actionData>
  </iact:action>
  <iact:action type="add" startTime="82414">
    <iact:property name="dataType"/>
    <iact:actionData xml:id="d40">
      <inkml:trace xmlns:inkml="http://www.w3.org/2003/InkML" xml:id="stk40" contextRef="#ctx0" brushRef="#br0">14511 10742 5829 0,'22'-41'1057'10,"-1"19"1986"-9,-21 1-2691 8,21 0-256 1,1-21 161-9,-2 20 255 18,2 1-288-18,-22 0 129 18,20 0-97-18,-20-1-192 0,22 1 0 17,-22 21 256-17,0 0 673 8,0 0 192 1,0 0-160-9,0 0-800 18,0 0-65-18,0 0 0 0,0 21 96 17,-22 1 192-17,22-1-63 0,0 0-129 7,0 22-32 2,0-22 1 10,-20 21 95-19,20-21-96 0,0 1 32 17,0 19-32-17,0-20-159 0,0-21 95 7,0 23-96 2,20-23 64 10,2 0 32-19,-1 0-96 0,0-23-32 17,0 2-32-17,21 1-160 0,-20-1 160 17,0-22-160-17,-2 22-32 18,22-21 96-18,-42 20 64 0,22 1 64 17,-22 0 0-17,21 21-96 0,-21 0 288 7,0 0-320 2,0 0 0 0,0 0 192-9,-21 21-64 8,21 0 32 11,-22 22 0-19,22-22-64 0,0 21 96 17,0-20-64-17,0-22 0 8,0 21 160 1,0-21-128-9,22 20 64 18,-22-20-32-18,21 0-96 0,1 0 193 17,-2 0-129-17,2-20-128 18,-2 20 128-18,22-21-257 0,-20-1 1 17,0 1 32-17,-2 0-64 0,23 0 320 17,-21 0-128-17,-2-1-32 18,2 1 160-18,-22 0 64 0,0 21 385 7,0 0 95 2,0 0-576-9,0 21 32 18,0 0-64-18,0 1-64 18,0 20-32-18,0-21-640 0,0 0-770 17,0 1-864-17,0-22-1922 0,20 0 64 17,2 0 3139-17</inkml:trace>
    </iact:actionData>
  </iact:action>
  <iact:action type="add" startTime="83328">
    <iact:property name="dataType"/>
    <iact:actionData xml:id="d41">
      <inkml:trace xmlns:inkml="http://www.w3.org/2003/InkML" xml:id="stk41" contextRef="#ctx0" brushRef="#br0">14617 10043 11819 0,'0'22'9609'7,"0"-22"-9193"6,0 0-3267-12,0 0-736 8,0 0-961 1,0 0 832-5</inkml:trace>
    </iact:actionData>
  </iact:action>
  <iact:action type="add" startTime="84620">
    <iact:property name="dataType"/>
    <iact:actionData xml:id="d42">
      <inkml:trace xmlns:inkml="http://www.w3.org/2003/InkML" xml:id="stk42" contextRef="#ctx0" brushRef="#br0">14046 11653 5156 0,'-22'0'353'7,"22"0"-1"-1,0 0-224 2,0 0 0-1,0 0 1378 2,0 0-609-4,0-21-161 4,22 21 385-2,-2 0-288 2,2-20 897-3,-1-1-577 2,21-1 64-1,0 1-128 2,0-21 192-4,22 21-352 4,21-22 64 1,21 1-480 0,21-1 63-4,0-21-320 2,43 22-224 0,-23-1 0 0,2 2-576-2,0 20-577-1,-23-1 0 6,-19 22-160-3,-1-21-193-2,-21 21-1088 2,-1 0-1955 0,-20 0 2403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1647" units="in"/>
          <inkml:channel name="Y" type="integer" max="13699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540.13135" units="1/in"/>
          <inkml:channelProperty channel="Y" name="resolution" value="2540.14453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8T14:29:04.08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act:action type="add" startTime="16647">
    <iact:property name="dataType"/>
    <iact:actionData xml:id="d0">
      <inkml:trace xmlns:inkml="http://www.w3.org/2003/InkML" xml:id="stk0" contextRef="#ctx0" brushRef="#br0">9789 7988 4740 0,'-22'-21'512'1,"22"21"-415"8,0 0 31 1,0 0-64 0,0 0 96-9,0 0 0 8,0 0 32 1,0 0 64 0,0 0 545-9,0 0-192 8,0 0-97 1,0 0-31 0,0 0 63-9,0 0-31 8,0 0-449 1,0 0-32 0,0 0 32-9,0 0-32 8,0 0 64 1,0 0 288 0,0 0-95-9,0 0-97 8,0 0 32 1,0 0 577 0,0 0-289-9,0 21-352 8,0-21 129 1,0 0-257 0,0 21 32-9,0-21 96 18,0 22-96-18,0-22 64 8,0 21-96-8,0-21 0 18,0 21 32-18,22-21-64 8,-22 20-32 1,0-20 64 0,0 23 64 0,0-3 65-9,0 1-129 18,0 0 0-18,0 1 32 0,0-1-64 17,0 0-64-17,0 0 128 8,0 1 0 1,0-22-64-9,0 21 32 8,0 0 0 1,0-21 64-9,0 21-96 8,0-21-32 1,0 0 64-9,0 22-64 18,0-22 32-18,0 0 0 0,0 0-32 7,0 0 96 2,0 0-32 0,0 0 0-9,0 0 64 8,0 21-96 11,0-21 96-19,0 0-96 8,0 21-32 1,0-21 64-9,0 0-32 8,0 0-32-8,0 0 64 8,0 0 0 1,0 0 32 0,0 0 64-9,0 0-96 8,0 0 32 1,0 0-160 0,0-21 128 0,0 21 32-9,0 0-64 8,0 0 193 1,0 0-1-9,0 0 64 8,0 0-32 1,0 0-128 0,0 0 32-9,0 0 97 8,0 0-225 1,0 0 32 0,-22 0-32 10,22 0 0-19,0 0 96 0,0-21-32 7,-22 21-96 2,22 0 64-9,-20 0 96 18,20 0 64-18,-22 0 0 8,22 0 97-8,-20 0-33 8,-2 0 192 1,1 0-95 0,21 0-65-9,-22 0-128 8,2 0 224 1,-2 0-127 0,22 0 31 0,-20 0-96-9,-2 0-192 18,2 0 0-18,20 0 96 0,-22 0 0 17,0 0-96-17,22 0 224 0,-21 0-95 17,21 0 31-17,-21 0 64 8,21 0 64 1,-21 0-64-9,21 0-160 8,-22 0 1 1,22 0 63-9,-20 0-128 18,20 0 160-18,-22 0-128 18,22 0-96-18,-20 0 64 0,20 21-32 17,0-21-64-17,-22 0-225 18,22 0 129-18,0 0-160 0,0 21-673 7,0-21-1121 2,0 0-1057-9,0 0-609 8,22 0 449 1</inkml:trace>
    </iact:actionData>
  </iact:action>
  <iact:action type="add" startTime="22522">
    <iact:property name="dataType"/>
    <iact:actionData xml:id="d1">
      <inkml:trace xmlns:inkml="http://www.w3.org/2003/InkML" xml:id="stk1" contextRef="#ctx0" brushRef="#br0">9809 9811 2850 0,'0'-22'801'10,"0"22"-673"-9,0 0-64 8,0 0 128 1,0-21 257 0,22 21-97-9,-22 0 129 8,0 0-65 1,0 0-64 0,0 0 2371-9,0 0-1762 8,0 0-481 1,0 0-256 0,0 0 321-9,0 0 896 8,0 0-416 1,0 0-224 0,0 0-96-9,0 0-257 8,0 0-128 1,0 21-31 0,0-21-193-9,0 22 64 8,-22-1-96 1,22-21 32 0,0 20 64-9,-20 1-32 8,20 2 65 1,0-23-97 0,0 20 96 0,-22 1 32 0,22-21-192-9,0 21 32 8,0 1 64 1,0-22-160-9,0 21 128 18,0 0-32-18,0 0 0 8,0-21 65-8,0 22-129 8,0-1 32 11,0 0 96-19,0-21-96 0,0 21 0 17,0-21-32-17,0 22-32 8,0-22 96-8,0 0-64 8,0 21 32 11,0-21 64-19,0 21-32 0,0-21 0 7,22 21-64 2,-22-21-32-9,0 0 64 8,20 0-64 1,-20 0 32 0,22 0 0 0,-22 0-64-9,21 0 128 18,0 0-96-18,-21 0-32 0,21-21 64 17,-21 0-128-17,0 21-96 8,22-21 95 1,-22-1-159-9,0 1 224 18,0 21 128-18,0-21-128 8,0 21 160-8,0-21-96 8,0 21-96 1,-22 0 32 0,22 0-192-9,-21 0-545 18,0 0-320-18,0 0-384 0,-1 21-321 17,2 0-769-17,-2 0-63 18,0-21 1665-18,2 22-480 0</inkml:trace>
    </iact:actionData>
  </iact:action>
  <iact:action type="add" startTime="23527">
    <iact:property name="dataType"/>
    <iact:actionData xml:id="d2">
      <inkml:trace xmlns:inkml="http://www.w3.org/2003/InkML" xml:id="stk2" contextRef="#ctx0" brushRef="#br0">9978 9873 4195 0,'0'-21'193'1,"0"21"-770"8,0 0 577 1,0 0 192 0,0 0 129-9,0 0 31 28,0 0-128-28,0 0 96 0,0 0 1 7,0 0-97-7,0 0 0 8,22 0-160-8,-22 0 385 8,0-20 1697 21,0 20-1089-29,0 0-737 0,0 0 160 0,21 0 97 6,-21 0 64 3,21 0-65-9,-21 0-416 8,22 0-32 21,-22-21-128-29,21 21 0 0,-21 0 64 17,22 0-31-17,-22 0-1 0,0 21 0 0,20-21 0 6,-20 20 96 23,0-20-128-29,22 21 0 0,-22 2 64 17,0-23-64-17,0 20 0 0,0 1-64 17,0 0 64-17,0-21 32 0,0 22-64 17,-22-1 96-17,22 0 64 18,-20 0 128-18,20 1-64 0,-22-22-64 17,22 21-128-17,-21-21 65 0,21 21-98 17,0-21 66-17,-22 21-33 18,22-21 32-18,0 0-32 0,0 22 0 17,0-22 32-17,0 0 32 0,0 0-64 7,0 0 96-7,0 0 96 8,0 0 64 1,0 0 257 0,0 0-193-9,0 0-256 8,0 21 352 1,0-21-191 0,0 0-97-9,0 0 64 8,0 0-128 1,22 0 96 0,-1 0 64-9,-21 0-64 18,22 0 97-18,-2 0-225 18,-20 0 0-18,22 0 0 18,-2 0-32-18,-20 0-32 0,22 0 0 17,-22 0-705-17,20-21-1089 0,2 21-1056 7,-22 0-1731 2,0-22 3428 10</inkml:trace>
    </iact:actionData>
  </iact:action>
  <iact:action type="add" startTime="24456">
    <iact:property name="dataType"/>
    <iact:actionData xml:id="d3">
      <inkml:trace xmlns:inkml="http://www.w3.org/2003/InkML" xml:id="stk3" contextRef="#ctx0" brushRef="#br0">10340 9832 3491 0,'-22'0'2498'20,"22"0"-2242"-19,0 0-31 8,0 0 3810 1,0 0-3362 10,0 0-609-19,0 0 96 0,0 0-96 0,0 0-64 16,-22 0 193-16,22 0 95 18,0 0 160-18,0 0 97 18,0 20 63-18,0-20-31 0,0 0 31 0,0 21-63 16,-20-21-161-16,20 0-320 8,0 23 32 1,0-23 97 10,0 20-97-19,0-20-32 0,0 0-32 0,20 0 32 16,-20 21-32-16,0-21 32 8,22 0-64 1,-22 0 128 10,22 0 0-19,-2 0 0 0,-20 0-96 17,22-21-64-17,-22 21 96 0,20-20-96 7,-20 20 0 2,22-23 32 10,-22 2-64-19,0 21 64 0,0 0 64 17,0-20-96-17,0 20 128 0,0-21-96 17,0 21 0-17,0 0 129 8,-22-22-97 1,22 22-161-9,0 0 65 18,-20 0-224-18,20 0-513 0,-22 22-1152 7,2-22-386 2,20 21-992 10,-22-21 2050-19,22 20-1474 0</inkml:trace>
    </iact:actionData>
  </iact:action>
  <iact:action type="add" startTime="26482">
    <iact:property name="dataType"/>
    <iact:actionData xml:id="d4">
      <inkml:trace xmlns:inkml="http://www.w3.org/2003/InkML" xml:id="stk4" contextRef="#ctx0" brushRef="#br0">9216 10891 3074 0,'0'0'1025'10,"0"0"-832"-9,0 0 127 8,0-21 96 1,0 21-192 0,0 0-31-9,0 0 95 8,0 0-96 1,0 0 0 0,0 0 33-9,0 21-33 8,0-21 3043 1,0 0-2242 0,0 0-609-9,0 0 225 8,0 21 223 1,0 0-63 0,0-21-288-9,22 22-321 8,-22-1 0 1,0 21-96 0,21-20-32 0,-21-1 64 0,0 21-128-9,0-21 32 8,0 22 32 1,0-23-32-9,0 24 64 8,0-24-64 11,0 22 32-19,0-20 160 0,0-1-192 17,0 0-64-17,0 0-192 18,0 1-705-18,0-22-672 0,0 0-706 7,0 0 97-7,-21 0 1634 8,21 0 127 1</inkml:trace>
    </iact:actionData>
  </iact:action>
  <iact:action type="add" startTime="27224">
    <iact:property name="dataType"/>
    <iact:actionData xml:id="d5">
      <inkml:trace xmlns:inkml="http://www.w3.org/2003/InkML" xml:id="stk5" contextRef="#ctx0" brushRef="#br0">9301 11167 4932 0,'0'0'833'10,"0"0"-481"0,22 0 33 0,-22 0 2946-9,0 0-2210 18,20 0-320-18,-20 0 192 0,22 20-97 7,-22-20 1 2,20 0-384 0,2 0-161-9,-22 0-64 8,21 0 1 1,0 0-129 0,-21-20-32-9,21 20 64 18,-21 0 321-18,22 0-257 8,0 0 64-8,-22 0 257 8,20 0-161 1,2 0 0 0,-2 0-191-9,22 0-65 18,-20 0 64-18,-1-21-64 8,21 21-64 1,-20-22 193-9,20 22 31 8,-20-21-96 1,20 21-96-9,0 0-96 18,-21-21 0-18,1 21 0 8,-2 0-64 1,2 0 192-9,-2 0-192 8,23-21 96 1,-22 21 33 0,1 0 95 0,-1-21-32-9,21 21-64 8,-20-22-64 1,20 22 64-9,-22-21-160 18,23 0 96-18,-21 21 0 0,20-21-32 17,-20 21 96-17,20 0-64 8,-22-22 32 1,2 1 225-9,20 21-257 18,-21-21 192-18,1 21-128 8,20-21-64 1,-22-1 128-9,2 1-192 8,20 0 32 1,-20 21 128-9,-1-20-160 18,1-3 64-18,-2 2 0 0,22 1-64 17,-20-1 128-17,-2-1-128 8,23 1-32 1,-22 0 160-9,1 0-160 18,-1 21 64-18,-21-21 32 0,22-1-64 17,-2 22 96-17,22-21-128 18,-20 0 64-18,-2 0 64 0,2-1-128 17,21 22 96-17,-23-21-32 0,2 0-32 17,0 0 96-17,-2-1-96 18,2 22 0-18,-2-21 96 0,-20 0-128 17,22 21 96-17,-1-20-32 0,-21-3-32 17,21 23 64-17,0-21-96 8,1 1 32 1,-2-1 128-9,-20 21-192 8,22-22-32 1,-2 1 0-9,2 0-64 18,-1 0 160-18,0 21-129 8,1-21 1 1,-1-1 128-9,-21 22-128 8,22-21 160 1,-2 0 0-9,-20 21-64 8,22-21 96 1,-2 21-192 0,-20-22 32-9,22 22 224 0,-22-21-192 18,20 0 64-18,2 21-32 0,-22-21 0 17,21-1 96-17,1 22-64 0,-2-21-32 17,2 0 160-17,0 21-288 18,-22-20 127-18,20 20 33 2,-20-23-128 13,0 23 160-15,22 0-64-1,-22 0 32 8,0-21 128 3,0 21-160-7,0 0 64 3,0 0-128 2,0 0-192-2,0 0 64-2,0 0 127 7,20-20 33 4,-20 20 0-15,0 0-32 2,22-21 96 13,-22 21 64-15,0-22-96 18,21 22 128-18,-21 0-96-1,0 0 0 8,0 0-64 0,0 0-256 0,0 0 63-2,0 0 193 4,0 0-96-4,0 0 192 1,0 0-224 0,0 0 32 2,0 0 256-2,0 0-160 0,0-21 64 10,0 21 32-16,0 0-64 4,0 0 160 0,21-21-128 4,-21 21-32-1,0 0 192 0,0 0-192 0,0 0 64-2,0 0 32 4,0 0-32-4,0 0 32 1,0 0-96 0,0 0 0 1,0 0 192 0,0 0-192-1,0-21 64 10,0 21 32-16,21 0-32 18,-21 0 96-18,0 0-128 0,0 0 0 5,0 0 64 2,0 0-256-1,0 0 127 0,0 0 33 1,0 0 0 0,0 0 0-1,0 0-32 0,0 0 32 1,0 0 128 0,0 0-160 0,0 0 192-2,0 0-32 2,0 0-32 0,0-21 32 6,0 21-96-13,0 0 96 6,0 0 129 1,0 0-193-1,0 0-32 0,0 0 32 2,0 0-33-2,0 0 33-2,0 0 33 4,0 0-98-1,0 0 194 0,-21 0-33-1,21 0 128 0,0 0-64 1,0 21-160 14,0-21 0-21,-21 0-96 0,21 0-96 5,-21 21 128 6,21-21-193-9,-22 0 225 14,2 21-32-16,20-21 96 4,-22 0 129 9,22 0-33-13,-20 0 32 18,20 0 0-18,-22 0-192 1,0 0 96 15,2 0 64-16,20 0 0 4,-22 0 0 9,1 0 0-13,-1 0-95 18,22 0 191-18,-20 0-160 3,20 0 32 1,0 0 0 5,0 0-96-4,0 0 0-1,0 0-96 4,0 0 96-1,0 21 128 4,0-21-128-11,20 0 32 18,-20 0 32-18,22 0-64 19,-1 0 96-19,-21 0-64 0,22 0-96 16,-22 0 160-16,20 0-160 3,-20 0 96 1,0 22-64 5,22-22 32 11,-22 0 64-20,0 21-96 0,0-21-32 4,0 0 64 3,0 0-96-1,0 20 96 10,22-20-32-16,-22 0 0 4,0 21 64 10,0-21-64-14,0 0 0 5,0 0 128 2,0 0-160-1,0 0 64 0,0 0 32 2,0 0 0-2,20 0 32 8,-20 0-32-14,0 0-32 5,22 0 128 7,-22-21-160-8,0 1 32 3,20 20 32-1,-20-21-32 13,22-1 0-19,-22 1-64 0,0 0-288 17,21 21-289-17,-21-21-448 1,0 21-1793 5,0 0-1667 0,0-21 1410 16</inkml:trace>
    </iact:actionData>
  </iact:action>
  <iact:action type="add" startTime="30021">
    <iact:property name="dataType"/>
    <iact:actionData xml:id="d6">
      <inkml:trace xmlns:inkml="http://www.w3.org/2003/InkML" xml:id="stk6" contextRef="#ctx0" brushRef="#br0">9365 11040 5028 0,'0'0'801'7,"20"0"-513"1,-20 0 1218 18,0 0 1985-25,0 0-2018 8,0 0-640 1,22 0 352 0,-22 0-128-9,21-22-192 8,0 22-320 1,0-21-353 0,23 21-128-9,-44 0-64 8,20-21-32 1,2 21 128 0,-22 0-160-9,0 0 32 8,0 0-32 1,0 0 192 0,0 0-32-9,0 0 0 8,0 21-32 1,-22 0 256 0,2 1 33-9,-2-1-97 8,22 0-32 1,-22 0-96 0,22 0-32-9,0 1-31 8,0-1-1 11,0-21 128-19,0 20-32 0,0-20-32 7,0 0-32 2,0 0-32 0,0 0 64-9,0 0 97 8,0 0-33 1,0 0-64 0,0 0-320-9,0 0-769 8,0-20-1377 1,0-1-3588 0,0-1 1378-9</inkml:trace>
    </iact:actionData>
  </iact:action>
  <iact:action type="add" startTime="31289">
    <iact:property name="dataType"/>
    <iact:actionData xml:id="d7">
      <inkml:trace xmlns:inkml="http://www.w3.org/2003/InkML" xml:id="stk7" contextRef="#ctx0" brushRef="#br0">9343 10573 5349 0,'-20'0'512'10,"20"0"-224"0,0 0 65-9,0 0 992 8,0 0-512 1,0 0-481 0,0 0-224-9,20 0 64 8,-20 0 1 1,22 0 31 0,-22-21 32-9,20 21 32 8,-20 0-96 1,0-21-31 0,22 21-97-9,-22 0-32 8,21-21-128 1,-21-1 64 0,21 22-353-9,-21-21-127 8,21 0-513 1,1 0-673 0,-22 21 1026-9,22-22 95 8,-22 22-2594 1</inkml:trace>
    </iact:actionData>
  </iact:action>
  <iact:action type="add" startTime="31988">
    <iact:property name="dataType"/>
    <iact:actionData xml:id="d8">
      <inkml:trace xmlns:inkml="http://www.w3.org/2003/InkML" xml:id="stk8" contextRef="#ctx0" brushRef="#br0">9661 10171 5765 0,'22'-21'384'10,"-22"21"161"0,20-22 3683-9,-20 22-2595 8,0-21-1024 1,22 0-225 10,-22 21-256-19,0 0-160 0,20-21-416 17,-20 21-1250-17,0 0-864 0,0 0 384 17,0 0 1505-17,0 0 1 18</inkml:trace>
    </iact:actionData>
  </iact:action>
  <iact:action type="add" startTime="32367">
    <iact:property name="dataType"/>
    <iact:actionData xml:id="d9">
      <inkml:trace xmlns:inkml="http://www.w3.org/2003/InkML" xml:id="stk9" contextRef="#ctx0" brushRef="#br0">9936 9852 7142 0,'0'-20'4196'1,"0"-1"-3107"18,0 21-1569-18,0-22-65 18,0 22 225-18,22 0-897 0,-22 0-1506 7,0 0 1730-7,0 0 353 8</inkml:trace>
    </iact:actionData>
  </iact:action>
  <iact:action type="add" startTime="32677">
    <iact:property name="dataType"/>
    <iact:actionData xml:id="d10">
      <inkml:trace xmlns:inkml="http://www.w3.org/2003/InkML" xml:id="stk10" contextRef="#ctx0" brushRef="#br0">10191 9535 6566 0,'20'-22'2754'10,"-20"1"-768"10,22 21-1569-19,-22-21-417 0,0 21 192 7,21-20-160 2,-21 20-64-9,0-23-961 8,22 23-320 1,-22-21-1474 10,0 21 1602-19,0 0-3876 0</inkml:trace>
    </iact:actionData>
  </iact:action>
  <iact:action type="add" startTime="32970">
    <iact:property name="dataType"/>
    <iact:actionData xml:id="d11">
      <inkml:trace xmlns:inkml="http://www.w3.org/2003/InkML" xml:id="stk11" contextRef="#ctx0" brushRef="#br0">10360 9260 1281 0,'0'-22'4964'1,"22"1"-4675"18,-22 0 2914-18,20 21-2467 18,2-21-543-18,-22-1-257 0,21 1 128 7,0 0-545 2,0 0-1056-9,1 21-577 18,-22-22 929-18</inkml:trace>
    </iact:actionData>
  </iact:action>
  <iact:action type="add" startTime="33293">
    <iact:property name="dataType"/>
    <iact:actionData xml:id="d12">
      <inkml:trace xmlns:inkml="http://www.w3.org/2003/InkML" xml:id="stk12" contextRef="#ctx0" brushRef="#br0">10551 9047 2210 0,'20'-41'4196'10,"2"18"-3940"0,0 2 64 0,-2-20 0 0,2-2-1985-9,21 22 704 8</inkml:trace>
    </iact:actionData>
  </iact:action>
  <iact:action type="add" startTime="38781">
    <iact:property name="dataType"/>
    <iact:actionData xml:id="d13">
      <inkml:trace xmlns:inkml="http://www.w3.org/2003/InkML" xml:id="stk13" contextRef="#ctx0" brushRef="#br0">6209 8093 8391 0,'0'-20'961'10,"0"20"3812"0,0 0-4133-9,0 0-640 8,0 0 33 1,0 0 191-9,0 20 64 18,0 3 32-18,0 18-288 8,0-20 128-8,21 22 161 8,-21-22-33 11,22 0 64-19,-22 1-127 0,20-1-33 17,2-21 320-17,-22 0-159 8,20 0 319 1,2 0-95-9,-2-21-97 8,2-22-159 1,21 1-97-9,-1-22-448 18,0 1-193-18,0-1-864 8,1 1-961-8,-22 20-3331 8,-21 1 832 11</inkml:trace>
    </iact:actionData>
  </iact:action>
  <iact:action type="add" startTime="40172">
    <iact:property name="dataType"/>
    <iact:actionData xml:id="d14">
      <inkml:trace xmlns:inkml="http://www.w3.org/2003/InkML" xml:id="stk14" contextRef="#ctx0" brushRef="#br0">8517 12332 5477 0,'0'0'1057'10,"0"0"3267"0,0 0-3235 0,0 0-1153-9,0 0 0 8,0 0 352 1,0 0-96 0,0 0-128-9,0 0 192 8,0 21 33 1,22-21 191 0,-22 22 97-9,0-1 416 8,0 21-129 1,0-22-223 0,0 24-64-9,0-3-129 8,0-18-192 1,0 18-128 10,0 2-64-19,0-1-160 0,0 1 160 17,0-22-256-17,0 21-448 18,0-20-65-18,0-1-1025 0,0 0-576 7,-22-21-1794 2,22 0 2211-9,0 0-1699 8</inkml:trace>
    </iact:actionData>
  </iact:action>
  <iact:action type="add" startTime="40647">
    <iact:property name="dataType"/>
    <iact:actionData xml:id="d15">
      <inkml:trace xmlns:inkml="http://www.w3.org/2003/InkML" xml:id="stk15" contextRef="#ctx0" brushRef="#br0">8475 12205 3267 0,'-21'0'2658'1,"21"0"-2434"18,0 0-31-18,0 0 31 8,0 0 2851 1,0 0-2050-9,0 0-577 8,0 0 65 1,0 0 287 10,0 0 129-19,0 0-160 0,0 0 64 7,21 0 192 2,-21 0-321-9,22 0 1 8,-2 0-161 1,2 0 1 10,20 0-129-19,-21 0-287 0,0 0-33 17,1 0-64-17,21 0-128 0,-23 0-33 7,-20 0-960 2,22 0-1089 10,-2 0-1281-19,-20 0-1506 0,0 0 3844 0</inkml:trace>
    </iact:actionData>
  </iact:action>
  <iact:action type="add" startTime="41098">
    <iact:property name="dataType"/>
    <iact:actionData xml:id="d16">
      <inkml:trace xmlns:inkml="http://www.w3.org/2003/InkML" xml:id="stk16" contextRef="#ctx0" brushRef="#br0">8497 12502 6245 0,'0'0'2435'1,"0"0"544"8,0 0-2467 11,0 0 769-19,20 0 481 0,2 0-385 17,-2 0-608-17,2 0-289 8,-1 0-448 1,0 0-32-9,22 0-32 8,-43 0-961 1,22 0-1441 10,-2 0-1890-19,-20 0 929 0</inkml:trace>
    </iact:actionData>
  </iact:action>
  <iact:action type="add" startTime="41469">
    <iact:property name="dataType"/>
    <iact:actionData xml:id="d17">
      <inkml:trace xmlns:inkml="http://www.w3.org/2003/InkML" xml:id="stk17" contextRef="#ctx0" brushRef="#br0">8814 12671 5220 0,'0'0'609'1,"0"21"-449"0,21-21 769 17,-21 21 3459-17,0-21-2946 0,22 0-129 17,-22 22-128-17,0-22-96 8,0 0-288-8,0 21-609 8,0 0-32 1,20-21-128 0,-20 21-192-9,0 1-609 18,0-1-1601-18,-20 0-1762 18,-2-21 545-18,22 0 2978 0</inkml:trace>
    </iact:actionData>
  </iact:action>
  <iact:action type="add" startTime="41718">
    <iact:property name="dataType"/>
    <iact:actionData xml:id="d18">
      <inkml:trace xmlns:inkml="http://www.w3.org/2003/InkML" xml:id="stk18" contextRef="#ctx0" brushRef="#br0">8835 12607 5989 0,'0'0'1153'10,"0"0"4356"-9,0 0-4484 18,0 0-928-18,0 0 1024 18,0 0 384-18,0 21-864 0,0 1-65 7,0-1-63 2,22 0-161-9,-22 0 32 18,0 1-288-18,20-1 1 8,-20 0-33 1,0 0-64-9,22 1 224 8,-2-1-160 1,-20 0-32-9,22-21 32 18,-22 21-96-18,22-21 64 18,-22 0 0-18,20 0 0 0,-20 0 96 7,0 0-128 2,22 0-64-9,-22 0 128 18,0 0-64-18,0 0 0 8,0-21 32 1,0 21-32-9,0-21 96 8,0 21-96 1,0-21 0-9,0-1 64 18,0 1-96-18,0 0-64 0,0 0-320 17,0-1-481-17,-22 1-192 8,22 0-1922 1,0 21-2082-9,-20-21 2531 18</inkml:trace>
    </iact:actionData>
  </iact:action>
  <iact:action type="add" startTime="42294">
    <iact:property name="dataType"/>
    <iact:actionData xml:id="d19">
      <inkml:trace xmlns:inkml="http://www.w3.org/2003/InkML" xml:id="stk19" contextRef="#ctx0" brushRef="#br0">9174 12502 6470 0,'0'0'5701'10,"20"0"-2274"0,-20 0-2530 0,0 0-513 0,0 0 417-9,0 0-224 8,0 0-289 1,22 0-32 0,-22 0-192 0,22 0-96-9,-1 0 0 18,1 0-768-18,-22 0-866 0,0 0-1889 17,20 0-2275-17,-20 0 4613 0</inkml:trace>
    </iact:actionData>
  </iact:action>
  <iact:action type="add" startTime="42571">
    <iact:property name="dataType"/>
    <iact:actionData xml:id="d20">
      <inkml:trace xmlns:inkml="http://www.w3.org/2003/InkML" xml:id="stk20" contextRef="#ctx0" brushRef="#br0">9216 12607 14765 0,'0'0'6310'1,"0"0"-5893"0,22 0-321 17,-22 0-32-17,0 0 192 0,21 0-128 17,-21-21-64-17,22 21 0 18,-2 0-256-18,-20 0-480 0,22 0-802 17,-22 0-800-17,20 0-2114 8,-20 0-1730 1,0 0 5317-9</inkml:trace>
    </iact:actionData>
  </iact:action>
  <iact:action type="add" startTime="43053">
    <iact:property name="dataType"/>
    <iact:actionData xml:id="d21">
      <inkml:trace xmlns:inkml="http://www.w3.org/2003/InkML" xml:id="stk21" contextRef="#ctx0" brushRef="#br0">9661 12353 3074 0,'-21'0'3748'10,"21"-21"2914"0,0 21-5605 0,0 0-865 0,0 0 513-9,0 0 608 8,0 0-704 1,0 0-225-9,0 21 385 8,21 1-289 1,-21 20 1 0,22-21 95-9,-22 43 33 8,20-23-96 1,-20 2-225 0,0-1-224-9,22 1 32 18,-22-1-160-18,0 1 64 8,0-22 0 1,0 0-384-9,0 1-705 18,0-22-1250-18,0 0-2273 0,-22 21-1154 17,22-21 4806-17</inkml:trace>
    </iact:actionData>
  </iact:action>
  <iact:action type="add" startTime="43480">
    <iact:property name="dataType"/>
    <iact:actionData xml:id="d22">
      <inkml:trace xmlns:inkml="http://www.w3.org/2003/InkML" xml:id="stk22" contextRef="#ctx0" brushRef="#br0">9618 12268 7110 0,'0'-21'6727'10,"0"21"-5542"-9,0 0-1025 18,0-21 352-18,22 21 1026 8,-1 0-737 1,1-21-97-9,-2 21-127 18,2 0-193-18,-2 0-128 0,2-22-127 17,0 22-1-17,-2 0-64 8,2 0-128 1,-1 0-97-9,-21 0 33 8,21 0-704 1,-21 22-706 0,0-22-1857-9,0 21-2018 8,0-21 3427 11</inkml:trace>
    </iact:actionData>
  </iact:action>
  <iact:action type="add" startTime="43798">
    <iact:property name="dataType"/>
    <iact:actionData xml:id="d23">
      <inkml:trace xmlns:inkml="http://www.w3.org/2003/InkML" xml:id="stk23" contextRef="#ctx0" brushRef="#br0">9703 12458 6342 0,'0'0'12171'1,"0"0"-10601"0,0 0-1538 0,0 0 128 6,0 0 1281 3,22 0-160 0,-2 0-768-9,24 0-257 18,-24 0-320-18,-20 0 0 8,22 0-353 1,-1 0-800-9,-21 0-1569 8,21 0-3492 1,-21 0-64-9</inkml:trace>
    </iact:actionData>
  </iact:action>
  <iact:action type="add" startTime="44195">
    <iact:property name="dataType"/>
    <iact:actionData xml:id="d24">
      <inkml:trace xmlns:inkml="http://www.w3.org/2003/InkML" xml:id="stk24" contextRef="#ctx0" brushRef="#br0">10000 12628 6662 0,'-22'22'9321'20,"22"-1"-7688"-19,0 0-1248 0,0 22 415 17,0-22 161-17,0 0-96 8,0 0-673-8,0 1-192 8,0-1 64 11,0 0-416-19,0-21-993 8,0 0-897 1,0 0-1282-9,0 0 193 8,0 0 416-8,0 0 1826 8</inkml:trace>
    </iact:actionData>
  </iact:action>
  <iact:action type="add" startTime="44447">
    <iact:property name="dataType"/>
    <iact:actionData xml:id="d25">
      <inkml:trace xmlns:inkml="http://www.w3.org/2003/InkML" xml:id="stk25" contextRef="#ctx0" brushRef="#br0">10000 12543 6694 0,'0'0'5893'1,"0"0"-3811"8,0 0-1761-8,0 0 63 8,0 0 1057 1,21 0-95 0,-21 0-417-9,21 0-289 28,22 0-416-28,-21 23-63 0,-2-3 63 7,2 1-128-7,-2 0 0 8,-20 1 64-8,22-1-64 8,-2 21 128 21,-20-20-95-29,0-1-1 0,0 0 32 17,-20 22-128-17,-2-22 32 0,2 0-192 7,-22 0-193 2,20-1 289 10,1-20-192-19,-1 0-352 0,1 0-385 17,0 0-385-17,-1 0 1 0,22-20-801 0,-20 20-1281 16,20 0-385-16,0-21 3364 18</inkml:trace>
    </iact:actionData>
  </iact:action>
  <iact:action type="add" startTime="44917">
    <iact:property name="dataType"/>
    <iact:actionData xml:id="d26">
      <inkml:trace xmlns:inkml="http://www.w3.org/2003/InkML" xml:id="stk26" contextRef="#ctx0" brushRef="#br0">10360 12628 1761 0,'0'0'5381'1,"-20"0"2883"8,20 0-7239 1,0 22-320 10,0-1 512-19,0 21 32 0,0-20-512 0,0-1-257 16,0 0 1-16,0 0-321 18,0-21-128-18,20 22 64 18,-20-1-192-18,0-21-289 0,0 21-575 17,0-21-738-17,0 21-832 0,-20-21-2787 17,20 20 1665-17,0-20 3204 18</inkml:trace>
    </iact:actionData>
  </iact:action>
  <iact:action type="add" startTime="45191">
    <iact:property name="dataType"/>
    <iact:actionData xml:id="d27">
      <inkml:trace xmlns:inkml="http://www.w3.org/2003/InkML" xml:id="stk27" contextRef="#ctx0" brushRef="#br0">10424 12671 2306 0,'0'0'4196'10,"0"0"1345"-9,0 0-3363 18,0 0-1185-18,0 0 64 18,0 21 96-18,0 0-192 18,0 1-449-18,21-1-255 0,-21 0-161 17,0 0-64-17,0-21 96 0,0 22-192 17,0-1 32-17,0-21 128 0,0 0-160 17,0 0 64-17,0 21-32 18,0-21-64-18,0 0 160 0,0 0-64 7,0 0-64 2,21-21 160 10,-21 0-128-19,0-1 32 0,21 1 32 17,-21 0-96-17,22 0 64 0,-22-1-257 17,20 1 1-17,-20 0 96 18,22 0 0-18,-22-1 128 0,0 22 32 0,0-21-32 16,0 21 64-16,0 0-32 8,0 0 0-8,20 0 64 28,-20 21 96-28,0 1 160 0,0-1 1 17,0 0 127-17,0 0 1 0,0 22-65 17,22-22-288-17,-22 0 0 0,22 1-96 17,-22-22 160-17,0 0 32 0,20 0-31 17,-20 0 127-17,22 0-160 18,-22 0-96-18,21 0-32 18,1-22-128-18,-2 1 32 0,2-21 0 17,-22 20-32-17,20 22 192 0,-20-21-128 17,0 21 0-17,0 0 160 0,0 0-224 7,0 0 224 2,0 0-32-9,0 21 128 18,0 1 128-18,0 20-192 18,0 1-32-18,0-22-32 0,0 0-128 17,0 0 64-17,0-1-160 8,0-20-256-8,0 0-609 8,0 23-1858 11,0-23-2690-19,22 0 800 8,-22-23-1633 1</inkml:trace>
    </iact:actionData>
  </iact:action>
  <iact:action type="add" startTime="45971">
    <iact:property name="dataType"/>
    <iact:actionData xml:id="d28">
      <inkml:trace xmlns:inkml="http://www.w3.org/2003/InkML" xml:id="stk28" contextRef="#ctx0" brushRef="#br0">11017 12522 15246 0,'0'0'3972'10,"0"0"-4837"10,0 0-3043-19,0 0-1857 0,0 0 3843 17</inkml:trace>
    </iact:actionData>
  </iact:action>
  <iact:action type="add" startTime="46691">
    <iact:property name="dataType"/>
    <iact:actionData xml:id="d29">
      <inkml:trace xmlns:inkml="http://www.w3.org/2003/InkML" xml:id="stk29" contextRef="#ctx0" brushRef="#br0">11377 12458 6694 0,'0'0'5349'10,"0"-20"-2594"-9,0 20-2339 8,-22 0 0 1,22 0 449 0,0-21 160-9,0 21-224 8,-20 0-321 1,20 0 33 0,0 0 159-9,0 0-351 8,-22 0-129 1,22 21-128 0,-21-21 96-9,21 20 32 8,-21 3-160 1,0-2 161 0,-1 20 63-9,22-18-64 8,-20 18 192 1,20-20-63 0,0 22-97 0,0-1 96-9,0 1-320 8,20-22-32 1,23 0-64 0,-22 1-288-9,22-22-65 8,-1 0-800 1,0 0-1442 0,0 0-1440-9,1-22-2308 8,-21 1 5126 1</inkml:trace>
    </iact:actionData>
  </iact:action>
  <iact:action type="add" startTime="47182">
    <iact:property name="dataType"/>
    <iact:actionData xml:id="d30">
      <inkml:trace xmlns:inkml="http://www.w3.org/2003/InkML" xml:id="stk30" contextRef="#ctx0" brushRef="#br0">11715 12502 5829 0,'-20'0'1153'10,"20"0"4516"0,-22 0-4195-9,1 20-1218 18,21-20 161-18,-22 0 447 0,22 21-255 17,0-21-289-17,0 0 97 0,0 23-193 17,-20-23 160-17,20 20-288 18,0 1-64-18,0 0 128 0,0 1-63 17,0-1 127-17,0 0 320 8,0 0-352 1,20 1 129-9,-20 20-129 18,22-21-32-18,-1 1-32 0,-21-1-96 17,22 0 0-17,-2 0 0 8,2-21-64 1,0 0 96-9,-2 0-32 18,2-21-128-18,-2 0 128 0,2-22-128 17,-1 1 128-17,0-1-160 8,0 1-192 1,-21-22-161-9,0 23-255 18,0-3 95-18,0 24 545 0,0-1-32 17,-21-2-160-17,0 23 256 8,-22 0-801 1,1 0-1153-9,0 23 32 18,0-2-416-18,-1-1-1666 0,21 24 3780 17</inkml:trace>
    </iact:actionData>
  </iact:action>
  <iact:action type="add" startTime="47831">
    <iact:property name="dataType"/>
    <iact:actionData xml:id="d31">
      <inkml:trace xmlns:inkml="http://www.w3.org/2003/InkML" xml:id="stk31" contextRef="#ctx0" brushRef="#br0">12223 12396 6918 0,'-20'0'9897'10,"-2"0"-7462"-9,2 0-2179 18,-2 0 0-18,-20 21 0 8,21 0-256 1,21-1 97-9,-22 3-162 18,22-23 65-18,0 21-96 0,0-1-288 17,0 1-128-17,0 2 31 8,0-23 33 1,22 20 223-9,-1-20 129 18,1 0 96-18,-2 21 0 0,2-21-32 17,-2 0 192-17,2 21 65 8,-2-21-65 1,2 22 256-9,-22-22-192 8,21 21 129 1,-21 0-33 0,0 0-96 0,0-21-32-9,0 22 65 18,-21-1-97-18,-1-21 0 0,2 21-192 17,-22-21-160-17,0 0-96 0,-1 0 95 17,1 0 1-17,-2 0-448 18,24 0-1090-18,-2 0-1857 0,2 0-1442 17,20 0 3075-17</inkml:trace>
    </iact:actionData>
  </iact:action>
  <iact:action type="add" startTime="48409">
    <iact:property name="dataType"/>
    <iact:actionData xml:id="d32">
      <inkml:trace xmlns:inkml="http://www.w3.org/2003/InkML" xml:id="stk32" contextRef="#ctx0" brushRef="#br0">12585 12247 6822 0,'-22'21'96'1,"0"-21"5990"8,22 0-4292 11,0 0-1250-19,0 22 513 0,0-22-64 17,-20 21-256-17,20 0-481 8,0 0-64 1,-22-21 192-9,22 22-191 18,0-1 383-18,0 0-256 0,-21 0 129 17,21-1-97-17,0 3-63 8,0-2-1-8,0-1 64 8,-22 1-96 11,22 2 33-19,0 18-65 0,0-20-96 17,0 1 32-17,0 20-64 8,0-21-32-8,0 22 193 8,22-22-193 11,-22 22 0-19,21-22 0 0,-21 0-160 17,22 0 128-17,-2-21-96 8,2 0-97 1,0 0 225-9,-2-21-192 18,2 0 0-18,-2 0-128 0,2-22-96 17,-1 1 224-17,-21-1-97 8,0 1-95 1,21 20 224-9,-21 1 0 18,0 0-32-18,0 21-96 0,-21 0-65 17,0 0-95-17,-1 0-1057 8,-20 42-641 1,0-20-1506-9,20 20-1312 28,-20 1 3042-28</inkml:trace>
    </iact:actionData>
  </iact:action>
  <iact:action type="add" startTime="49151">
    <iact:property name="dataType"/>
    <iact:actionData xml:id="d33">
      <inkml:trace xmlns:inkml="http://www.w3.org/2003/InkML" xml:id="stk33" contextRef="#ctx0" brushRef="#br0">12860 12375 192 0,'0'0'6374'10,"-22"-22"-3748"-9,22 22-416 28,0 0-1761-28,0-21-449 0,0 21 288 0,22 0 321 16,-2-21 191-16,2 21-287 8,-1 0-321 1,21 0-192-9,-20 0 32 8,-22 21-192 1,20 0 160 0,-20 1 160-9,0-22 128 18,0 21 545-18,0 21 96 0,0-22-256 7,-20 3-449 2,-2-2-192 0,2 20 64 0,-23 2 160-9,21-1-96 18,2-20-192-18,-2 20 192 0,0 1-31 17,22-22 95-17,0 0-192 8,0 0 192 1,0-21 224-9,22 0-159 28,20 22 479-28,-20-22 129 0,-1 0-192 17,21 0-64-17,-20 0-33 0,-2 0-223 7,2 0-1-7,-2 0-384 28,-20 0 0-28,22 0-288 0,-22 0-1026 0,0 0-1857 6,0-22-3139 3,0 22 673-9</inkml:trace>
    </iact:actionData>
  </iact:action>
  <iact:action type="add" startTime="51873">
    <iact:property name="dataType"/>
    <iact:actionData xml:id="d34">
      <inkml:trace xmlns:inkml="http://www.w3.org/2003/InkML" xml:id="stk34" contextRef="#ctx0" brushRef="#br0">11652 13540 16463 0,'-84'0'4100'10,"62"0"-3716"0,-41 0-640 0,20 21 416-9,0 0-160 8,1 0 0 1,22 1 160 0,-2-22-160-9,1 21-32 8,21 0-96 1,0 0-160 0,0 1-225-9,43-1 1 8,-1 0 224 1,21-21-193 0,-20 0-255-9,0 0-33 8,-1 0 0 1,0 21 641 0,-22-21 192-9,2 20 128 8,-22-20 257 1,0 23 319 0,-22-2-223-9,2 20 96 18,-22-18-481-18,0-3-32 8,-23 1 448 1,44 0-127-9,-22 1-161 8,43-22-64 1,-20 0-160-9,20 0-288 8,20 0-160 1,2 0 352 0,-1-22-96 0,22 22-513-9,0-21 257 18,-23 21 191-18,22-21 1 0,0 21 192 17,1-20 0-17,-1-3-32 8,2 2 160-8,-2 1-128 8,-22-1 193 11,23-2 63-19,-22-18-96 0,0 20 64 17,-21 0-160-17,22-1-128 8,-22 22 160-8,0 0 417 8,0 0-129 1,0 0-320 0,0 22-64-9,0 20 32 18,0-1-96-18,20 3 96 8,-20-24-64-8,22 1-256 8,20-21 192 1,-20 0 32 0,-2 0-321-9,23-21-159 18,-1 1-257-18,-20-24 353 8,20 24 512-8,-22-22 64 8,2 21 384 11,-1-1 161-19,-21 22-289 0,0 0 609 7,0 0-160 2,0 22-449 0,0-1 289 0,0 21-481-9,0 1-64 18,0-2 161-18,0-20-321 0,21 2 128 17,1-3-32-17,-1-20-128 8,1 0 96 1,20-20-160-9,0-3-97 18,0-18-447-18,-21 20-770 0,1 21-1761 17,-22-23-1537-17,0 23-930 8,0-20 5318 1</inkml:trace>
    </iact:actionData>
  </iact:action>
  <iact:action type="add" startTime="53016">
    <iact:property name="dataType"/>
    <iact:actionData xml:id="d35">
      <inkml:trace xmlns:inkml="http://www.w3.org/2003/InkML" xml:id="stk35" contextRef="#ctx0" brushRef="#br0">12838 13561 9416 0,'42'0'7431'20,"-20"0"-6726"-19,-1 0-96 8,1 21 928-8,-2 0-192 8,22 22-608 1,-20-1-481 0,-2 22-288-9,2-23 801 18,-22 3-192-18,21-3-225 8,-21 2 224 1,22-22-319-9,-22 0-97 8,0-21-32 1,21 0 32-9,-21 0 225 8,21 0-97 1,1-42-224 0,20-1 160-9,0-42-160 8,21 2 64 1,1-24-32 0,42-20-288-9,-1-21-96 18,44-22-1121-18,-1-21-1090 8,43-20-1184 1,20 41-2179-9,-20 1 1346 18,21 63 4099-18,-22 0-63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1647" units="in"/>
          <inkml:channel name="Y" type="integer" max="13699" units="in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540.13135" units="1/in"/>
          <inkml:channelProperty channel="Y" name="resolution" value="2540.14453" units="1/in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8T14:29:59.99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act:action type="add" startTime="14912">
    <iact:property name="dataType"/>
    <iact:actionData xml:id="d0">
      <inkml:trace xmlns:inkml="http://www.w3.org/2003/InkML" xml:id="stk0" contextRef="#ctx0" brushRef="#br0">10975 12650 4676 0,'0'0'256'10,"0"0"-480"0,0 0 0 0,0 0 128-9,0 0 160 8,0 0-64 1,0 0 160 0,0 0 32-9,20 0-96 8,-20 0 224 1,0 0-63 0,0 0-33-9,0 0 192 8,0 0 3428 1,0 0-2819 0,0 0-417-9,0 0 1 8,0 0 288 1,0 0-64 0,0 0-417-9,0 0-64 8,0 0-320 1,0 0 0 0,0 0 1-9,0 0 127 8,22 0 416 1,-22 0-320 0,0 0 1-9,0 0 159 8,0 0-128 1,0 0-31 0,20 0-33-9,-20 0-128 8,0 0 0 1,22 0-96 0,-22 0 32-9,21 0 64 8,-21 21 0 1,22-21-32 0,-22 0 64-9,20 0-32 8,-20 0 129 1,22 0-161 0,-22 0 32 0,22 0 96 0,-22 0-128-9,20 0 128 8,-20 0-32-8,22 0 1 8,-22 0 31 1,20 0-160 0,2 0-32-9,-22 0 160 8,21 0-96 1,-21 0 32 0,21 0 32 0,0 0-128 0,1 0 96 0,-2 0-128-9,-20 0-32 8,22 0 160 1,-2 0-128-9,2 0 64 18,-22 0 0-18,21 0 0 8,0 0 64-8,1 0-96 8,-1 0-64 11,-21 0 160-19,22 0-128 0,-22 0 64 7,20 0-32 2,2 0 33 0,-22 0 31-9,20 0 0 8,2 0 0 1,-2 0 192-9,2 0-96 0,-1 0 32 17,1 0-32-17,-2 0-160 4,2 0 97-3,0 0-130 10,-2-21-31 9,2 21 161-20,-2 0-130 0,23 0 33 16,-43 0 33-16,21 0-66 3,0 0 66 11,1-22-33-14,-2 22-33 6,-20 0 98-3,22 0-97 2,-22 0 32 2,20 0 32 6,-20 0-32-12,22 0 128 16,-22 0-128-17,22-21 0 19,-2 21 96-19,2 0-128 0,-22-21 64 16,21 21 0-16,1 0-96 0,-2 0 160 7,-20 0-128-2,22 0-32 18,-2 0 128-23,-20 0-96 0,22-20 32 17,-2 20 32-17,2 0-64 0,-22 0 96 4,21-23-96 8,0 23 0 7,1 0 96-19,-1-21-128 0,1 21 96 17,-2 0 0-17,2 0-96 0,-22-20 128 5,20 20-64 2,2-21-32 4,-2 21 96 0,2 0-128-11,-1 0 64 18,-21-23 0-18,22 23-32 0,-22 0 96 7,20 0-96 2,-20 0-64-5,0 0 160 2,22 0-160 2,-22 0 64-4,22 0 0 9,-22 0-129-13,20-20 161 18,-20 20-128-18,22 0 64 3,-2 0 128 11,-20 0-128-14,22-21 64 18,-1 21 32-18,-21 0-96 0,0 0 128 4,21-21-96 8,-21 21 0-8,0 0 96 2,21 0-96 6,-21-21 32-7,22 21 32-2,-22 0-64 3,20 0 64 3,-20-22-32-5,0 22-32 1,22 0 96 3,-22 0-128-4,20 0 96 6,-20-21 0-3,0 21-96-3,22 0 160 2,-22 0-96 1,22-21-64-1,-22 21 128 1,20 0-96 2,-20-21 64-1,22 21-32-6,-22 0-64 5,21 0 128 3,-21-22-64-6,22 22-32 5,-2 0 96-2,-20 0-96-6,22-21 32 9,-2 21 0-2,-20-21-32-4,22 21 96 4,-22 0-128-4,0 0 32 2,0 0 96 1,20 0-128-1,-20 0 96 1,0-21 0 3,22 21-96-3,-22 0 128-6,21 0-96 9,-21 0 0-6,0-22 96 7,22 22-96-5,-22 0 0-3,0 0 64 3,0 0-128 1,0 0 160-2,0 0-128 3,0 0 0-2,0 0 128 2,0 0-192-4,0 0 96 4,0 0 32-2,0 0-32 1,21 0 128 2,-21 0-128-5,0-21-32 6,21 21 192-3,-21 0-224-6,0 0 96 7,0 0 64-2,0 0-160 1,0 0 64 1,0 0-480-3,0 0 95 1,0 0 225 1,0 0-192-2,0 0 31 3,0 0 65-2,0 0 96 2,0 0 32-4,0 0-609 4,0 0-640-2,0 0-673 1,22 0-289 2,-22 0-1344-5,0 0 3106 2,0 0-4868 1</inkml:trace>
    </iact:actionData>
  </iact:action>
  <iact:action type="add" startTime="19739">
    <iact:property name="dataType"/>
    <iact:actionData xml:id="d1">
      <inkml:trace xmlns:inkml="http://www.w3.org/2003/InkML" xml:id="stk1" contextRef="#ctx0" brushRef="#br0">10995 10022 3939 0,'-20'-21'1121'10,"20"21"-1057"0,0 0-160-9,0 0 224 8,0 0 129 1,0 0-97 0,-22 0 32-9,22 0-128 8,0 0-64 1,0 0 128 0,0 0 64 0,0 0 33-9,0 0-97 8,0 0-64 1,0 0 192 0,0 0 2178-9,0 0-1409 8,0 0-769 1,0 0 193-9,0 0 320 8,22 0-321 1,-22 0-32 0,20-21-63-9,-20 21-161 8,22 0 128 1,-2-22-63 0,2 22-193-9,-22 0-32 8,21-21 0 1,-21 21-64 10,22 0-32-19,-22-21-161 18,20 21 33-18,-20 0-384 0,0 0-449 7,22 0 64 2,-22-20-96 10,22 20-481-19,-22 0 225 0,0 0 480 0,20 0 257 16</inkml:trace>
    </iact:actionData>
  </iact:action>
  <iact:action type="add" startTime="20361">
    <iact:property name="dataType"/>
    <iact:actionData xml:id="d2">
      <inkml:trace xmlns:inkml="http://www.w3.org/2003/InkML" xml:id="stk2" contextRef="#ctx0" brushRef="#br0">11419 9832 2402 0,'0'-21'1793'20,"0"21"-1953"-19,0 0-704 8,0 0 896 1,0 0-577 0</inkml:trace>
    </iact:actionData>
  </iact:action>
  <iact:action type="add" startTime="20502">
    <iact:property name="dataType"/>
    <iact:actionData xml:id="d3">
      <inkml:trace xmlns:inkml="http://www.w3.org/2003/InkML" xml:id="stk3" contextRef="#ctx0" brushRef="#br0">11419 9832 5509 0,'0'-43'416'1,"0"43"-64"0,21 0 33 17,-21 0 3426-17,0 0-2241 8,21-21-609 1,-21 21-32-9,22 0-289 28,-1-21 33-28,-21 21-321 0,22-21-320 17,-2 21-672-17,-20 0-1090 0,0 0-1089 0,22 0-672 16,-22 0 2626-16</inkml:trace>
    </iact:actionData>
  </iact:action>
  <iact:action type="add" startTime="20845">
    <iact:property name="dataType"/>
    <iact:actionData xml:id="d4">
      <inkml:trace xmlns:inkml="http://www.w3.org/2003/InkML" xml:id="stk4" contextRef="#ctx0" brushRef="#br0">11779 9662 6117 0,'22'-21'705'10,"-22"21"4228"-9,20 0-3428 8,-20 0-960 1,0-21-193 0,0 21-192-9,22 0-192 8,-22 0-833-8,0 0-512 18,0 0-385-18,0 0-576 8,21 0 1057 1,-21-22 800-9,0 22 65 8</inkml:trace>
    </iact:actionData>
  </iact:action>
  <iact:action type="add" startTime="21115">
    <iact:property name="dataType"/>
    <iact:actionData xml:id="d5">
      <inkml:trace xmlns:inkml="http://www.w3.org/2003/InkML" xml:id="stk5" contextRef="#ctx0" brushRef="#br0">11990 9620 5573 0,'0'-22'576'20,"22"22"994"-19,-22 0 4131 0,22-21-3459 17,-22 21-1345-17,20-21-448 0,-20 21-129 7,22-21-224 2,-22 21-320-9,21 0-929 18,-21-22-1186-18,22 22-2017 8,-22 0 1281 1</inkml:trace>
    </iact:actionData>
  </iact:action>
  <iact:action type="add" startTime="23130">
    <iact:property name="dataType"/>
    <iact:actionData xml:id="d6">
      <inkml:trace xmlns:inkml="http://www.w3.org/2003/InkML" xml:id="stk6" contextRef="#ctx0" brushRef="#br0">11102 11676 1569 0,'0'0'1634'10,"0"0"-513"0,0 0-481-9,0 0-384 8,0 0-191 1,0 0 95 0,0 0-64-9,0 0 128 8,0 0 0 1,0 0-64 0,0 0 3396-9,0 0-2595 8,0 0-481 1,0 0 449 0,0 0-32-9,0 0-32 8,0 0 160 1,0 0-161 0,-22 0 161-9,22 0-96 8,0 0 160 1,0 0-64 0,-21 0-320-9,21 0-193 8,0 0-127 1,-22 0-97 0,22 0-32-9,-20 0-96 8,-2 0-31 1,22 0 63 0,-20 0-160 0,-2 0 224-9,2 0 0 8,20-23-224 1,-22 23 160 0,-21-21-256-9,22 21 160 18,0-20 65-18,-1-1-1 8,-20-1-128 1,22 1 32-9,-22 0 64 8,-1-21 256 1,1 20-127-9,20 1-129 18,0 0 0-18,-20 0-160 8,22 21 96 1,-2-22-64-9,1 1-64 8,-21 0 192 1,20 0-160 0,2 21 0 0,-2-22 96-9,-20 1-128 8,20 0 96 1,2 1 32-9,-2-24-96 8,-21 24 128 11,23-1-96-19,-22-1 0 8,20 1 64-8,2 0-64 8,-2 0 32 1,1 0 64-9,-1-1-96 8,1 1 32 1,21 0-64-9,-21 0-32 18,21-1 96-18,-22-20-64 8,22 21-32 1,0-22 0-9,-20 22-96 8,20 1 160 11,-22-24-128-19,22 24 32 18,-20-23 0-18,20 22 64 0,-22-21 0 7,22 21 32-7,-21-22-65 8,21-21 97 11,-21 22-64-19,21-1 0 0,0 1 64 7,0-1-32 2,0 22-64-9,-21-20 96 8,21-2-64 11,0 22 128-19,0-21-160 0,0-1 64 17,0 22 32-17,0-22-32 8,0 1 0-8,0-1 0 8,21 1-64 11,-21 22 128-19,21-24-96 0,-21 24 0 7,21-23 64 2,1 22-32 0,-22 0 0 0,20-21 0-9,2 20-32 18,-2 1 96-18,2 0-64 0,-1-22 0 17,0 22 32-17,1 0-32 8,-1-22 0 1,-21 22 0-9,22 0-64 8,-2 1 128 1,-20 20-96-9,22-23 0 18,-2 2 32-18,-20 1 0 8,22 20-32 1,-2-21 32-9,-20-1-32 8,22 1 96 1,-1 0-128-9,1 21 32 18,-2-21 64-18,2 0-64 8,0-1 32 1,-2 22 32-9,-20 0-128 8,22-21 160 1,-22 21-160-9,20 0 0 28,-20-21 32-28,22 21 64 0,-1-21 0 7,0 21-32-7,0-22 0 8,21 1 64 1,-20 0-64-9,-2 21 0 28,2-21-32-28,0-1 128 0,-2 22-128 7,-20 0 64-7,22-21-96 8,-22 21 128-8,21 0-64 8,1-21 0 21,-2 21 32-29,2-20 0 0,-2-3-64 7,2 23 32-7,-2-21 0 8,2-20 64 1,20 19-96-9,-20 1 0 8,21 0 96 11,-23 0-64-19,2 0 0 8,-2-1 0-8,2 22-97 8,-22-21 161 11,20 0-96-19,-20 21 32 0,22-21 0 7,-22-1 32 2,21 22 0-9,-21-21-32 18,22 0-32 1,-22 21 160-19,20-21-192 0,-20-1-32 17,22 22 64-17,-22 0-96 0,0-21 128 17,0 21 0-17,22-21 0 0,-22 21 96 0,0 0-96 6,0-20-32 23,20 20-32-29,-20 0 0 0,0-23 32 17,0 23 64-17,22-20-129 0,-22-1 65 17,0 21-64-17,0-21-64 18,0 21-32-18,0 0 96 0,20 0 128 17,-20 0-32-17,0-22-32 18,0 22-32-18,0 0-65 0,0 0 65 0,0 0-96 6,0 0 64-6,0 0 64 8,0 0 96 1,0 0-160 0,0 0 96 0,0 0-64-9,0 0 64 8,0 0 32 1,0-21 32 0,0 21-32-9,0 0 0 8,0 0-32 1,0 0 96-9,0 0 0 8,0 0-128 1,0 0 128 0,0 0-64-9,0 0 64 8,0 0 0 1,0 0-96 0,0 0 128-9,0 0-128 8,0 0-32 1,0 0 0 0,0 0 96 0,0 0-32-9,0 0 32 8,0 0-96 1,0 0 160-9,0 0-128 8,0 0 96 1,0 0 32 0,0 0 0-9,0 0 64 8,0 0-32 1,0 0-128 0,0 0 97-9,0 0-162 8,0 0-127 1,-20 0-224 10,20 21-2115-19,0-21-3426 0,-22 22-6021 17,2-22 12585-17</inkml:trace>
    </iact:actionData>
  </iact:action>
  <iact:action type="add" startTime="25582">
    <iact:property name="dataType"/>
    <iact:actionData xml:id="d7">
      <inkml:trace xmlns:inkml="http://www.w3.org/2003/InkML" xml:id="stk7" contextRef="#ctx0" brushRef="#br0">11186 8433 5413 0,'0'0'480'10,"0"0"-256"0,0 0-96 0,0 0-31-9,0 0-33 8,0 0 32 1,22 0 96 0,-22 0 1281-9,0 0-960 8,0 0-321 1,0 0 288 0,20 0 257-9,-20 0-289 8,0 0-31 1,0 0 191 0,0 0-191-9,0 0-97 8,0-21-32 1,0 21 161 0,0 0 288-9,0 0 63 8,0 0 65 1,0 0-32 0,0 0-417-9,0 0-95 8,0 0-1 1,0 21-32 0,-20-21 32-9,20 21-223 8,-22-21-1 1,22 22-32 0,-20-22-32-9,20 21 0 8,0-21 32 1,-22 21-96 0,0-21 96-9,22 20-96 8,0-20 32 1,0 0 32 0,0 0 32-9,0 0 32 8,0 0 256 1,0 0-127 0,0 0-65-9,0 0-160 8,0 0 0 1,0 0 0 0,0 0 32-9,0 0-64 8,0 0 64 1,0 0-128 0,0 0 128-9,0 0-96 8,0 0 64 1,0 0 0 0,0 0-32 0,22 0 64-9,-22 0 0 8,22 23 0 1,-2-23 64 0,2 0-96 0,-2 0-32-9,2 0 32 18,-1 0 0-18,0 0-96 8,0 0-257 1,-21 0 33-9,22 0 256 18,-22 0-128-18,0 0 256 0,0 0 320 7,0 0-256-7,0-23 225 18,0 3 127-9,-22 20-31-9,22-21-161 8,-21 0-128 1,0-1-160-9,0 22-128 8,-1 0-673 1,2 0-1025-9,-22 22-1729 18,20-1-1794-18,0 0 2210 18</inkml:trace>
    </iact:actionData>
  </iact:action>
  <iact:action type="add" startTime="28342">
    <iact:property name="dataType"/>
    <iact:actionData xml:id="d8">
      <inkml:trace xmlns:inkml="http://www.w3.org/2003/InkML" xml:id="stk8" contextRef="#ctx0" brushRef="#br0">15337 8836 6534 0,'22'0'6021'20,"-22"0"-5188"-19,0 0-865 8,0 21 160 1,0 21-64 0,0-20 193-9,0 19 511 8,0 3 97 1,0-3-288-9,21 2 255 8,-21 20-255 1,0 1-193 0,21-21-256 0,-21 20 1026-9,0-20-1026 8,0-2-64 1,0-20-32 0,0 2-96 0,0-3-32-9,0-20-641 8,0 21-1345 1,0-21-2562-9,0 0-1762 8</inkml:trace>
    </iact:actionData>
  </iact:action>
  <iact:action type="add" startTime="28755">
    <iact:property name="dataType"/>
    <iact:actionData xml:id="d9">
      <inkml:trace xmlns:inkml="http://www.w3.org/2003/InkML" xml:id="stk9" contextRef="#ctx0" brushRef="#br0">15337 8836 6149 0,'0'-21'160'20,"0"21"1"-19,0-22 95 18,22 22-96-18,-1 0 1442 0,0-21 512 17,-21 21-1154-17,22 0-287 0,20 0 192 17,-22 0-128-17,2 0 191 18,-1 0-447-18,0 0-289 0,0 0-160 17,1 0 128-17,-22 0-160 0,20 0 0 17,-20 0-576-17,0 21-994 18,0-21-1409-18,0 0-832 0,0 22 2658 17</inkml:trace>
    </iact:actionData>
  </iact:action>
  <iact:action type="add" startTime="29119">
    <iact:property name="dataType"/>
    <iact:actionData xml:id="d10">
      <inkml:trace xmlns:inkml="http://www.w3.org/2003/InkML" xml:id="stk10" contextRef="#ctx0" brushRef="#br0">15274 9111 7206 0,'0'0'6759'10,"0"21"-5926"0,0-21-833-9,20 0 1217 18,2 0 704-18,-1 0-831 18,22 0-578-18,0 0-320 0,-23 0-128 17,2 0-96-17,-2 0-801 18,2 21-1697-18,-1-21-2659 0,-21 0 256 0</inkml:trace>
    </iact:actionData>
  </iact:action>
  <iact:action type="add" startTime="29504">
    <iact:property name="dataType"/>
    <iact:actionData xml:id="d11">
      <inkml:trace xmlns:inkml="http://www.w3.org/2003/InkML" xml:id="stk11" contextRef="#ctx0" brushRef="#br0">15740 9281 9641 0,'0'0'6438'1,"0"21"-5926"28,0-21-384-28,0 21 577 0,0 0 256 17,21 1-320-17,-21-1-449 0,0-1-128 7,0 1 96 2,22-21-256 10,-22 23 96-19,0-3-192 0,0-20-1090 17,0 21-1280-17,0-21-2050 0,0 0 448 17,-22 0 2466-17</inkml:trace>
    </iact:actionData>
  </iact:action>
  <iact:action type="add" startTime="29766">
    <iact:property name="dataType"/>
    <iact:actionData xml:id="d12">
      <inkml:trace xmlns:inkml="http://www.w3.org/2003/InkML" xml:id="stk12" contextRef="#ctx0" brushRef="#br0">15718 9302 9256 0,'0'0'7079'1,"0"0"-6599"8,22 0-672 1,-22 0 545-9,0 0 704 8,0 0-32 1,0 0-481-9,21 21-224 28,-21 0 193-28,0 22-193 0,0-23-96 17,22 1-160-17,-22 2-64 0,0-3 0 7,20 1 97 2,2 0-130 10,-22-21 66-19,20 22-33 0,-20-22 32 0,22 0 32 16,-22 0-64-16,20 0 96 18,-20 0 192-18,22 0-160 18,-22-22-64-18,22 1 0 0,-1 0-32 0,-21 1 32 16,0-24-64 3,0 24-32-19,0-1 96 0,0-1-512 17,0 1-33-17,-21 21-768 0,21-21-512 17,-22 21-1539-17,22 0-2849 0,-22 0 3618 17</inkml:trace>
    </iact:actionData>
  </iact:action>
  <iact:action type="add" startTime="30301">
    <iact:property name="dataType"/>
    <iact:actionData xml:id="d13">
      <inkml:trace xmlns:inkml="http://www.w3.org/2003/InkML" xml:id="stk13" contextRef="#ctx0" brushRef="#br0">16227 9068 6534 0,'0'0'512'10,"0"0"4997"0,0 0-4259 10,0 0-898-19,0 0 801 0,0 0 481 7,22 0-257-7,-22 0-737 28,20 0-127-28,2 0-129 0,-22 0 65 17,20 0-65-17,2 0-224 0,-1 0-192 7,1 0 64 2,-2 0-768 0,-20 0-802-9,0 0-1601 8,0 0-4580 11,0 0 5701-19</inkml:trace>
    </iact:actionData>
  </iact:action>
  <iact:action type="add" startTime="30597">
    <iact:property name="dataType"/>
    <iact:actionData xml:id="d14">
      <inkml:trace xmlns:inkml="http://www.w3.org/2003/InkML" xml:id="stk14" contextRef="#ctx0" brushRef="#br0">16269 9217 18993 0,'0'0'3460'1,"0"-21"-3428"18,22 21-32-18,-22-21 256 18,20 21 64-18,2 0-288 0,-22-22-256 17,21 22-641-17,1 0-992 18,-22 0-2468-18,20 0-4579 0,-20 0 7271 0</inkml:trace>
    </iact:actionData>
  </iact:action>
  <iact:action type="add" startTime="31380">
    <iact:property name="dataType"/>
    <iact:actionData xml:id="d15">
      <inkml:trace xmlns:inkml="http://www.w3.org/2003/InkML" xml:id="stk15" contextRef="#ctx0" brushRef="#br0">16842 9068 4708 0,'0'-21'993'10,"0"21"-833"0,0-21 64 0,0 21-32-9,20 0 4036 8,-20 0-1953 1,0-20-1058-9,0 20 256 8,0 0 1 1,0 0-578 0,0 0 354-9,0 0-193 8,-20 0-449 1,20 0-384 0,0 0-63-9,-22 0-65 8,22 0 64 1,-21 20 32 0,0-20-64-9,21 21 0 8,-22 0 0 1,1 1 32 0,21-1 97 0,-22 0-65-9,22 0-64 8,0 22 64 1,0-22-96 0,0 0-32 0,0 1 0-9,0-1 65 18,0 0 95-18,22 0-160 0,21-21 0 17,-22 21-96-17,22-21-353 8,-1 0-415 1,0 0-1058-9,0-21-2050 8,-21 21-2786 1,21-21 2754-9</inkml:trace>
    </iact:actionData>
  </iact:action>
  <iact:action type="add" startTime="31900">
    <iact:property name="dataType"/>
    <iact:actionData xml:id="d16">
      <inkml:trace xmlns:inkml="http://www.w3.org/2003/InkML" xml:id="stk16" contextRef="#ctx0" brushRef="#br0">17137 9047 5893 0,'-20'0'416'1,"20"0"65"8,0 0 4067 1,-22 0-2786-9,22 21-1314 18,0-21 385-18,0 0 384 0,-20 22-224 7,20-22-224 2,0 21 288 0,0-21-384 0,0 21-225-9,0 0-32 18,0-21-31-18,0 22-161 8,-22-22 96 1,22 21-96-9,0 0 1 8,0 0-65 1,0 1-64-9,22-1-32 8,-22 0 96 1,20 0-32 0,-20-21 32-9,22 21-128 8,-2-21 0 1,2 0 33 0,-1 0-1-9,1 0-32 18,-2 0 0-18,2 0-64 8,-2-21-64 1,2 21-193-9,-2-21-159 8,2 0-545 1,0-22-64-9,-1 22 0 18,-21-21 705-18,0 20-129 8,0-20-127 1,0 21 415-9,0-1 161 8,-21 1 160 1,-1 0-256-9,-20 21-769 18,20-20-480-18,2 20 352 8,-2 0-544 1,-20 0-2659-9,42 20 2178 18</inkml:trace>
    </iact:actionData>
  </iact:action>
  <iact:action type="add" startTime="32559">
    <iact:property name="dataType"/>
    <iact:actionData xml:id="d17">
      <inkml:trace xmlns:inkml="http://www.w3.org/2003/InkML" xml:id="stk17" contextRef="#ctx0" brushRef="#br0">17688 9090 7238 0,'-42'-22'7175'20,"42"22"-4997"-19,0 0-1569 0,-20 0 160 17,-2 0-33-17,0 0-287 8,1 0-33 1,0 0-288-9,0 22-32 18,-1-22 32-18,2 21 65 0,-2-21 191 17,22 21 0-17,-20-21-416 8,20 0 192-8,0 0-192 8,0 0 64 11,20 21 32-19,2-21-64 0,-2 0 32 17,2 0-64-17,20 22-64 8,-21-22 192 1,1 0-160-9,0 21 64 28,-2-21 0-28,2 21 0 0,-22-21-32 0,20 21 64 6,-20-21-64 3,22 22 64 0,-22-1-96-9,0-21 32 8,20 21 0 1,-20 0-128-9,0-21 128 8,0 21 96 1,0-21 64 0,0 0 129-9,-20 0-97 8,-2 0-96 1,2 0-96 0,-22 0-225-9,20 0 129 8,0 0-256 1,-20 0-577 10,42 0-833-19,-21 0-1249 0,-1-21-4163 7,22 21 4771 2</inkml:trace>
    </iact:actionData>
  </iact:action>
  <iact:action type="add" startTime="33270">
    <iact:property name="dataType"/>
    <iact:actionData xml:id="d18">
      <inkml:trace xmlns:inkml="http://www.w3.org/2003/InkML" xml:id="stk18" contextRef="#ctx0" brushRef="#br0">18154 8730 6982 0,'0'-22'9129'20,"0"22"-7784"0,0 0-1313-19,0 22 481 0,0-1 768 17,0 21-256-17,0 1-96 0,22-1-65 17,-22 1-159-17,0 19-289 0,21-19-127 7,-21 21-161 2,21-22-64 10,-21 1-224-19,0-1 96 0,0-21 224 0,0 1-192 16,-21-1-128-16,21 0-545 18,-21-21-384-18,21 0-833 0,0 21-1761 17,0-21-3108-17,0 0 3844 0</inkml:trace>
    </iact:actionData>
  </iact:action>
  <iact:action type="add" startTime="33669">
    <iact:property name="dataType"/>
    <iact:actionData xml:id="d19">
      <inkml:trace xmlns:inkml="http://www.w3.org/2003/InkML" xml:id="stk19" contextRef="#ctx0" brushRef="#br0">18472 8793 7719 0,'0'0'6406'10,"0"22"-5862"-4,22-22 193 2,-22 0 1089 0,20 21-577 0,2 0-320 0,-2-21-64-2,2 21-417 2,-1 22-192-3,1-22 1 6,-2-1 223-8,2 1-64 7,-2 2-127-1,2-3 191-1,-22 1-288-2,22 0 65 2,-22 1-65-3,0-1 32 4,0 21 32 1,0-20-256-3,0-1 32 0,0 0 0 1,0 0-64-1,0-21-96-3,-22 22-32 7,22-22-320-6,-22 21 319 4,2-21-127-1,-2 0 160 1,2 0 160-2,-23 0-160-1,21-21 0 3,2 21 128-2,-2-43-32 0,2 22 160 1,-2 0-224 0,2-22 96 0,20 22 64 0,0 0-32-2,0-1 0 2,0 1-64-1,0 21 0-2,20-21 96 5,2 21-128-2,-2-20 64 0,2 20 0-1,-2-23-32 0,23 2 32 1,-21 21 0 0,20-20-192-3,0-1 64 4,-20-1-33-1,-2 22 161 0,2-21 64 0,-1 0-64-2,-21 0 32 2,0 0 0 0,0-1-32 0,0 1 129-3,-21 0-193 4,21 21 32-5,-22-21 32 8,2-1-97-6,-2 22-223 2,0 0-577-1,-20 0-1025-1,22 22-928 3,-23-1-1891-1,1 0 193 0,20 0 4292 0</inkml:trace>
    </iact:actionData>
  </iact:action>
  <iact:action type="add" startTime="34435">
    <iact:property name="dataType"/>
    <iact:actionData xml:id="d20">
      <inkml:trace xmlns:inkml="http://www.w3.org/2003/InkML" xml:id="stk20" contextRef="#ctx0" brushRef="#br0">19023 8962 16976 0,'42'0'5541'8,"-42"0"-6086"0,0 0-800 0,22 0 224-2,-22-20-769 2,0 20-3395 0,20-21-1057-1</inkml:trace>
    </iact:actionData>
  </iact:action>
  <iact:action type="add" startTime="34867">
    <iact:property name="dataType"/>
    <iact:actionData xml:id="d21">
      <inkml:trace xmlns:inkml="http://www.w3.org/2003/InkML" xml:id="stk21" contextRef="#ctx0" brushRef="#br0">19616 8793 5957 0,'0'-21'513'1,"0"0"2209"7,21 21-1312 2,-21-21 383-5,0 21-159 11,0 0 95-15,0 0-479 17,0 0-450-17,0 0-287 0,0 0 352 18,0 21-1-18,21 0-223 2,-21 0-257 13,22 22-63-15,-22-22-97 17,20 21-160-17,-20 1-32 0,0-2 0 18,22 2-64-18,-22-22 0 3,20 0-480 11,-20 1-449-14,0-22-833 5,0 21-1377 7,0-21-2915-11,0 0 2563 5</inkml:trace>
    </iact:actionData>
  </iact:action>
  <iact:action type="add" startTime="35229">
    <iact:property name="dataType"/>
    <iact:actionData xml:id="d22">
      <inkml:trace xmlns:inkml="http://www.w3.org/2003/InkML" xml:id="stk22" contextRef="#ctx0" brushRef="#br0">19637 8708 8391 0,'0'-42'1538'19,"21"42"1120"-18,-21 0-2497 2,22 0 223 13,-22 0 1121-15,20-21-320 18,2 21-192-18,20 0 32-1,0 0-320 19,1 0-257-18,-1 0 1 18,0 0-289-18,0 0-128 0,-20 0 0 17,-1 0-64-17,1 0-801-1,-22 0-992 19,0 0-1987-18,0 0-2018 19,0 0 4037-19</inkml:trace>
    </iact:actionData>
  </iact:action>
  <iact:action type="add" startTime="35515">
    <iact:property name="dataType"/>
    <iact:actionData xml:id="d23">
      <inkml:trace xmlns:inkml="http://www.w3.org/2003/InkML" xml:id="stk23" contextRef="#ctx0" brushRef="#br0">19658 8899 10730 0,'0'0'6790'9,"0"0"-4644"-3,0 0-2050 4,22 0 96-2,-2 0 897-2,2 0-512 2,-2 0-449-3,2 0-96 6,-22 0 0-5,21 0-96-1,-21 0-833 3,21 0-2178 0,-21 22-2082 2,0-22-416-6</inkml:trace>
    </iact:actionData>
  </iact:action>
  <iact:action type="add" startTime="35841">
    <iact:property name="dataType"/>
    <iact:actionData xml:id="d24">
      <inkml:trace xmlns:inkml="http://www.w3.org/2003/InkML" xml:id="stk24" contextRef="#ctx0" brushRef="#br0">20060 9111 6534 0,'0'21'5957'1,"0"0"-4996"8,22 1 64 1,-22-1 609 0,0 0-225-9,0 0-736 8,0 1-321 1,0-1-288-9,20-21-96 8,-20 0 160 1,0 21-704 0,0-21-1186-9,0 0-1954 8,0 0-1088 1,0 0 2722-9</inkml:trace>
    </iact:actionData>
  </iact:action>
  <iact:action type="add" startTime="36085">
    <iact:property name="dataType"/>
    <iact:actionData xml:id="d25">
      <inkml:trace xmlns:inkml="http://www.w3.org/2003/InkML" xml:id="stk25" contextRef="#ctx0" brushRef="#br0">20060 9090 3939 0,'0'-22'8712'10,"0"22"-5508"10,22-21-3012-19,-2 21 480 18,2 0 866-18,20 0-257 0,-20-21-480 0,-1 21-353 16,21 0-128-16,-20 21-191 0,-2-21-1 17,2 21-32 2,-2 1-64-19,-20-1 0 0,0 21 0 17,0-20 0-17,-20-1 32 0,-2 21-160 17,2-20 0-17,-2-1 64 18,1 0-96-18,0-21 0 0,0 21-1 17,-1-21-63-17,2 0 32 0,-2 0-224 17,0 0-225-17,2 0-832 18,20 0-1026-18,-22 0-2561 0,2 0 800 17,20 0 2434-17</inkml:trace>
    </iact:actionData>
  </iact:action>
  <iact:action type="add" startTime="36505">
    <iact:property name="dataType"/>
    <iact:actionData xml:id="d26">
      <inkml:trace xmlns:inkml="http://www.w3.org/2003/InkML" xml:id="stk26" contextRef="#ctx0" brushRef="#br0">20442 9111 10409 0,'0'0'7015'30,"22"0"-6951"-29,-22 21-192 0,0-21 224 17,0 21 449-17,20-21 223 0,-20 22-191 0,22-1-129 16,-22 0 97-16,20 0-257 18,-20 1-192-18,0-1-32 18,0-21-160-18,0 21-512 0,0-21-738 17,0 21-1825-17,-20-21-3363 0,20 0 4036 17</inkml:trace>
    </iact:actionData>
  </iact:action>
  <iact:action type="add" startTime="36780">
    <iact:property name="dataType"/>
    <iact:actionData xml:id="d27">
      <inkml:trace xmlns:inkml="http://www.w3.org/2003/InkML" xml:id="stk27" contextRef="#ctx0" brushRef="#br0">20675 9175 7174 0,'0'0'10795'1,"0"0"-10251"0,22 21-480 27,-22-21 1121-27,0 21 96 0,0 0-640 17,0-21-417-17,0 22-96 0,0-1-128 17,20 0 64-17,-20 0-64 18,0-21-96-18,0 0 96 0,0 21-160 17,0-21-256-17,0 0 95 0,0 0 321 7,0 0 33-7,22-21-130 28,-2 0-31-28,2-21 64 0,-22 20-640 17,20 1-33-17,2-21 320 0,-22 20 161 7,21 1 128 2,-21 21 224-9,0-21 32 18,0 21 129-18,0 0-193 0,0 0 0 7,0 0 192 2,0 21 128 10,0 0-95-19,0 1-33 18,0-1-160-18,0 0 64 0,0 0-96 17,0 1 0-17,22-1 96 0,-22-21 65 7,0 0 287-7,20 21-96 28,2-21-95-28,-2 0 127 0,2 0-320 17,20-21 32-17,-20 21-96 0,20-21-64 7,1-1 0 2,-1 1 0 10,0 0-64-19,0 0 161 0,1-1-162 17,-21 1 33-17,-2 21 64 18,2-21-64-18,-22 21 96 0,0 0 161 0,20 21 255 16,-20 22 1-16,0-22-257 18,0 21-192-18,0 1 32 0,0-22-64 17,22 21-32-17,-22-42-128 0,0 22-513 17,0-1-512-17,0-21-1666 0,0 0-3331 7,20 0-512 2</inkml:trace>
    </iact:actionData>
  </iact:action>
  <iact:action type="add" startTime="38852">
    <iact:property name="dataType"/>
    <iact:actionData xml:id="d28">
      <inkml:trace xmlns:inkml="http://www.w3.org/2003/InkML" xml:id="stk28" contextRef="#ctx0" brushRef="#br0">15761 10827 8488 0,'0'0'4964'1,"0"-21"-608"8,0 21-3299 1,0 0-1089 0,0 0 64-9,0 0 289 8,0 0 287 1,42 0 193 0,-20 21-609-9,20-21-224 8,0 21 64 1,1-21-352 0,-1 0-1154-9,22 0-1568 8,-44 0-3204 1,23 0 2530 0</inkml:trace>
    </iact:actionData>
  </iact:action>
  <iact:action type="add" startTime="39085">
    <iact:property name="dataType"/>
    <iact:actionData xml:id="d29">
      <inkml:trace xmlns:inkml="http://www.w3.org/2003/InkML" xml:id="stk29" contextRef="#ctx0" brushRef="#br0">15909 10955 19442 0,'-22'85'2658'10,"22"-22"-2722"0,0-20-352-9,0 19-64 8,44-19-1218 1,-23-22-2018-9,21 22-3619 8,-20-43 4805 11</inkml:trace>
    </iact:actionData>
  </iact:action>
  <iact:action type="add" startTime="39657">
    <iact:property name="dataType"/>
    <iact:actionData xml:id="d30">
      <inkml:trace xmlns:inkml="http://www.w3.org/2003/InkML" xml:id="stk30" contextRef="#ctx0" brushRef="#br0">16884 10742 3939 0,'-22'0'12236'10,"2"0"-9642"0,-2 0-2370-9,-20 21-384 18,-1 2 353-18,1-3-97 8,0 1 96-8,20 0 160 8,22 1-256 1,0-22 192-5,0 21-223-4,22 0-130 3,20-21 226 8,0 21-225-11,22-21-33 18,-1 22 1-18,-21-22-128 18,22 0 32-18,-43 21 192 0,1-21-64 17,-2 0 128-17,-20 21-96 0,0-21 128 5,0 0 96 4,0 0 0-5,-20 21-31 12,-2-21-97-16,-20 22-192 21,-1-1 192-21,1-21-96 0,0 21-33 14,21 0 33-14,0-21 0 1,-1 21-96 15,22-21-128-16,0 0-545 6,0 0 129-2,0 0-97 2,0 0-32 1,22-21-768-1,20 0 95 18,-20 0 449-24,20 0 1218 0,-22 21-129 17,2 0 864-17,-22 0 97 0,21 0-448 17,-21 0 160-17,21 21-417 18,-21 0 96-18,0 0-191 0,21-21-129 17,1 0 384-17,-2 0-31 0,2 0-193 17,20 0-192-17,-20-21-160 3,-2-21-96 11,23 20-97-14,-21-20-159 6,20-1 384 5,-22 1 0-11,2-1 32 18,-22 22 32-18,20 0 96 18,-20 21-64-18,0 0 384 0,0 0-224 2,0 21 673 15,0 22-352-17,-20-1-161 15,20 1-320-15,0-22-32 3,0 21 0 1,0-20 0 5,20-22 0 10,2 21 96-19,0-21-64 1,20-21-32 15,1-1-64-16,-1-20-160 3,0 21 192 11,0-1 160-14,-21 1-192 18,1 0 192-18,0 0-160 0,-22 21 96 5,0 0 192 4,0 21 225-5,-22 21-289 12,22-20-160-16,-22 20-64 21,22-21 192-21,0 1-224 0,0-1 96 14,0 0 0-14,22-21-32 3,20 0 32 11,-20 0 0-14,-2-21-288 6,22 21-641 5,-20-21-1345-11,-1-1-1345 18,1 22-545-18,-22 0 1473 1,20 0 2211 15</inkml:trace>
    </iact:actionData>
  </iact:action>
  <iact:action type="add" startTime="40700">
    <iact:property name="dataType"/>
    <iact:actionData xml:id="d31">
      <inkml:trace xmlns:inkml="http://www.w3.org/2003/InkML" xml:id="stk31" contextRef="#ctx0" brushRef="#br0">18281 10616 17040 0,'22'21'2658'2,"-22"21"-1665"16,0 1-32-17,20 21 160 18,-20-2-224-18,0 2-192 0,22 0-513 17,-22-22-96-17,21 1-128 0,0-22 416 17,0-21 225-17,23 0-257 5,18-21-128 7,2-43-320-12,41-21-64 18,2 0-801-18,-1-41-865 3,43-2-480 11,-2-20-2178-14,43-21-4228 18,-21-1 6534-18</inkml:trace>
    </iact:actionData>
  </iact:action>
  <iact:action type="add" startTime="44084">
    <iact:property name="dataType"/>
    <iact:actionData xml:id="d32">
      <inkml:trace xmlns:inkml="http://www.w3.org/2003/InkML" xml:id="stk32" contextRef="#ctx0" brushRef="#br0">14511 9662 6309 0,'0'0'609'1,"-21"0"-481"8,21 0 769 1,0 0-673 0,0 0-416-9,0 0 320 8,0 0-160 1,0 0 288 0,0 0 257-9,21 0-1 8,-21 0 65 1,22 0-193 0,-22 0-256-9,21 21 65 8,-21-21-225 1,21 22 64 0,1-22 96-9,-2 21-32 8,2-21 128 1,-2 0-96 0,2 0-96-9,20 21 192 18,-21-21 449-18,21 0-96 8,2 21-449 1,-2-21-224 0,0 21 96-9,1-21 32 8,19 22-64 1,-20-22 160-9,22 21-256 18,1-21 96-18,19 0-65 18,-21 20-159-18,1-20 64 0,20 21 96 17,-20-21 0-17,-1 23 160 0,1-3-192 17,-22-20-225-17,23 21 161 18,-23-21-64-18,20 21 160 0,-18-21 32 7,-2 0-96 2,21 0 128-9,-21 22-96 18,22-22 96-18,-21 0 96 18,21 0 160-18,-22 0 513 0,21 0-257 17,1 0-416-17,0-22 128 0,-2 22-224 17,3 0 0-17,19 0 160 8,-21 0-192 1,1 0 160-9,20-21 0 8,-20 21-192 1,-1 0 256-9,1 0-128 18,0 0 481-18,-1 0 288 0,-21 0-289 17,22 0-127-17,0 0-225 18,-21 0-160-18,19 0 192 0,2 0-224 17,1 0-64-17,-3 0 224 0,2-21-256 17,-1 21 224-17,1 0-96 8,0-20-96 1,21 20 256-9,-23-23-192 18,2 23 32-18,0-21 32 0,21 21-64 17,-22-20 96-17,1 20 256 8,0 0-192 1,-2-21 193-9,-19 21-321 18,21 0 0-18,0 0 64 0,-1 0-96 7,1 0 32 2,20 0 64 0,-20 0 0 0,21 0 192-9,20 0-96 18,1 0 193-18,0 0-97 0,-1 21-192 17,2-21 32-17,19 20-64 18,-19-20-64-18,19 21 160 0,-19 2-128 17,-1-23-32-17,-1 20 192 0,1-20-256 17,21 21 96-17,0 0 96 8,1-21-128 1,-1 22 545-9,21-1-289 18,-21 0-32-18,22 0 32 0,-22 1-224 17,-21-1 32-17,-1 0 0 18,1 0-96-18,1-21 192 0,-23 22-192 17,-21-1-32-17,1-21-288 8,0 21-577 1,-2-21-64-9,-40 0-2178 8,21 0-192 1,-23 0 800-9,2 0 1891 18,-2 0-321-18</inkml:trace>
    </iact:actionData>
  </iact:action>
  <iact:action type="add" startTime="46028">
    <iact:property name="dataType"/>
    <iact:actionData xml:id="d33">
      <inkml:trace xmlns:inkml="http://www.w3.org/2003/InkML" xml:id="stk33" contextRef="#ctx0" brushRef="#br0">19214 12247 8391 0,'-65'0'-64'10,"23"0"3203"-9,22 0-1761 8,-2 0-1250 1,22 0 0 0,-20 0 160-9,-2 0-128 8,22 21-64 1,-21-21 1 0,21 0-97-9,0 22 352 8,0-1 0 1,-22-21-64 0,22 21 65-9,0 0 159 8,0 1 1 1,0-1-129 0,0-21 0-9,0 21 225 8,0 0-96 1,0-1 63 0,0 3 1 0,22-2-193 0,-1-1-96-9,-21-20 1 8,22 21-161 11,-2 2 96-19,2-23-192 0,-2 0-128 17,22 0 128-17,-20 0-256 18,-1 0-97-18,21-23 65 0,-20 2-128 17,20-20 192-17,-20 18 127 0,-2 3-159 17,2-22-32-17,-2 21 192 18,-20-22-128-18,0 22-96 0,0 0-321 17,0-1 96-17,-20 1 33 18,-22 0 416-18,-2 0 64 0,24 21-320 17,-44 0-1442-17,21 0-1057 0,1 21-960 17,0 0 2754-17</inkml:trace>
    </iact:actionData>
  </iact:action>
  <iact:action type="add" startTime="46816">
    <iact:property name="dataType"/>
    <iact:actionData xml:id="d34">
      <inkml:trace xmlns:inkml="http://www.w3.org/2003/InkML" xml:id="stk34" contextRef="#ctx0" brushRef="#br0">19573 12417 3875 0,'0'0'4997'1,"22"0"-1153"18,-22 0-3716-18,0 0-609 0,0 0 65 17,0 21 512-17,0-1-96 0,0-20 32 17,0 0-32-17,0 0 224 18,0 23 577-18,0-23-32 0,0 21-193 7,0-21 193 2,-22 20-225 10,22 1 33-19,-22 2 64 0,2-23-97 0,-2 20 65 16,2 1-225-16,-2 0 0 8,2 1-31 1,-2-1-65 10,1 0 32-19,-1 0-63 0,22 1 127 17,-20-1 0-17,20 0-256 0,-22 0-64 17,22 1 129-17,0-1-193 18,0 0 96-18,0 0-32 0,0-1-32 17,0 3-32-17,22-23-417 18,-2 21-351-18,2-21-514 0,-1 20-479 17,21-20-1634-17,0 0-65 0,0 0 97 0,2 0 2466 16</inkml:trace>
    </iact:actionData>
  </iact:action>
  <iact:action type="add" startTime="47340">
    <iact:property name="dataType"/>
    <iact:actionData xml:id="d35">
      <inkml:trace xmlns:inkml="http://www.w3.org/2003/InkML" xml:id="stk35" contextRef="#ctx0" brushRef="#br0">19955 12566 6758 0,'-22'0'2979'20,"22"0"832"-19,0 0-2465 0,-20 0-129 17,20 0-449-17,0 0-287 8,0 0 95 1,0 0-127-9,-22 0-97 18,22 0-160-18,0 0-95 18,0 0 319-18,0 0 32 0,-20 20-63 17,20-20 191-17,0 21-127 0,0 0-225 17,-22 1 64-17,22-1-64 18,0 0 97-18,0 0-257 0,0 1 96 7,0-1 96 2,22-21-160-9,-22 0-32 8,20 0-64 1,22 0-224 10,-20 0 0-19,-2-21-161 0,2-1-159 17,21-20 192-17,-23 21-129 18,2-22-256-18,-2 2 129 0,-20-3 608 17,0 24 288-17,0-24 0 0,0 24 161 17,0 20-193-17,-20 0-32 0,-2 0-288 17,-20 0-384-17,-1 0-961 18,1 0-1122-18,22 20-3202 0,-2 3 1953 17,2-23 2563-17</inkml:trace>
    </iact:actionData>
  </iact:action>
  <iact:action type="add" startTime="48284">
    <iact:property name="dataType"/>
    <iact:actionData xml:id="d36">
      <inkml:trace xmlns:inkml="http://www.w3.org/2003/InkML" xml:id="stk36" contextRef="#ctx0" brushRef="#br0">18896 12798 6982 0,'0'0'224'1,"0"0"5350"8,0 0-4389 1,0 0-160 0,0 22 128-9,0-1 32 8,0 0-320 1,0 20-129 10,0-18-127-19,0 18 0 8,0-20 223-8,20 22-127 8,-20-1-32-8,22 1-33 8,-1 21-223 1,0-22-33 10,1 22 161-19,-1-22-417 0,21 1 64 7,0-22-160 2,22 20-192 0,21-41-97 0,-1 23-1184-9,23-23-1442 18,-3-23-2017-18,25-18-3140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3D576-2F50-4932-9BC6-985EDF5DF180}" type="datetimeFigureOut">
              <a:rPr lang="da-DK" smtClean="0"/>
              <a:t>01-03-2016</a:t>
            </a:fld>
            <a:endParaRPr lang="da-DK"/>
          </a:p>
        </p:txBody>
      </p:sp>
      <p:sp>
        <p:nvSpPr>
          <p:cNvPr id="4" name="Pladsholder til dias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1E58C-070A-4735-82EE-E978D5C5AB9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3357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1E58C-070A-4735-82EE-E978D5C5AB9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14802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Klik for at redigere titeltypografi i masteren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Klik for at redigere undertiteltypografien i masteren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D26E2-2DB2-494D-B587-6DD8A212459A}" type="datetimeFigureOut">
              <a:rPr lang="da-DK" smtClean="0"/>
              <a:pPr/>
              <a:t>01-03-2016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ECBB7-0C0F-499C-8648-2B2B4E662679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titeltypografi i masteren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D26E2-2DB2-494D-B587-6DD8A212459A}" type="datetimeFigureOut">
              <a:rPr lang="da-DK" smtClean="0"/>
              <a:pPr/>
              <a:t>01-03-2016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ECBB7-0C0F-499C-8648-2B2B4E662679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Klik for at redigere titeltypografi i masteren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D26E2-2DB2-494D-B587-6DD8A212459A}" type="datetimeFigureOut">
              <a:rPr lang="da-DK" smtClean="0"/>
              <a:pPr/>
              <a:t>01-03-2016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ECBB7-0C0F-499C-8648-2B2B4E662679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titeltypografi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D26E2-2DB2-494D-B587-6DD8A212459A}" type="datetimeFigureOut">
              <a:rPr lang="da-DK" smtClean="0"/>
              <a:pPr/>
              <a:t>01-03-2016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ECBB7-0C0F-499C-8648-2B2B4E662679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Klik for at redigere titeltypografi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typografi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D26E2-2DB2-494D-B587-6DD8A212459A}" type="datetimeFigureOut">
              <a:rPr lang="da-DK" smtClean="0"/>
              <a:pPr/>
              <a:t>01-03-2016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ECBB7-0C0F-499C-8648-2B2B4E662679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titeltypografi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D26E2-2DB2-494D-B587-6DD8A212459A}" type="datetimeFigureOut">
              <a:rPr lang="da-DK" smtClean="0"/>
              <a:pPr/>
              <a:t>01-03-2016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ECBB7-0C0F-499C-8648-2B2B4E662679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Klik for at redigere titeltypografi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typografi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typografi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D26E2-2DB2-494D-B587-6DD8A212459A}" type="datetimeFigureOut">
              <a:rPr lang="da-DK" smtClean="0"/>
              <a:pPr/>
              <a:t>01-03-2016</a:t>
            </a:fld>
            <a:endParaRPr lang="da-DK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ECBB7-0C0F-499C-8648-2B2B4E662679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titeltypografi i masteren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D26E2-2DB2-494D-B587-6DD8A212459A}" type="datetimeFigureOut">
              <a:rPr lang="da-DK" smtClean="0"/>
              <a:pPr/>
              <a:t>01-03-2016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ECBB7-0C0F-499C-8648-2B2B4E662679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D26E2-2DB2-494D-B587-6DD8A212459A}" type="datetimeFigureOut">
              <a:rPr lang="da-DK" smtClean="0"/>
              <a:pPr/>
              <a:t>01-03-2016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ECBB7-0C0F-499C-8648-2B2B4E662679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Klik for at redigere titeltypografi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typografi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D26E2-2DB2-494D-B587-6DD8A212459A}" type="datetimeFigureOut">
              <a:rPr lang="da-DK" smtClean="0"/>
              <a:pPr/>
              <a:t>01-03-2016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ECBB7-0C0F-499C-8648-2B2B4E662679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Klik for at redigere titeltypografi i masteren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typografi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D26E2-2DB2-494D-B587-6DD8A212459A}" type="datetimeFigureOut">
              <a:rPr lang="da-DK" smtClean="0"/>
              <a:pPr/>
              <a:t>01-03-2016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ECBB7-0C0F-499C-8648-2B2B4E662679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titeltypografi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D26E2-2DB2-494D-B587-6DD8A212459A}" type="datetimeFigureOut">
              <a:rPr lang="da-DK" smtClean="0"/>
              <a:pPr/>
              <a:t>01-03-2016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ECBB7-0C0F-499C-8648-2B2B4E662679}" type="slidenum">
              <a:rPr lang="da-DK" smtClean="0"/>
              <a:pPr/>
              <a:t>‹nr.›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microsoft.com/office/2011/relationships/inkAction" Target="../ink/inkAction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microsoft.com/office/2011/relationships/inkAction" Target="../ink/inkAction2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microsoft.com/office/2011/relationships/inkAction" Target="../ink/inkAction3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268761"/>
            <a:ext cx="7772400" cy="1872207"/>
          </a:xfrm>
        </p:spPr>
        <p:txBody>
          <a:bodyPr>
            <a:normAutofit fontScale="90000"/>
          </a:bodyPr>
          <a:lstStyle/>
          <a:p>
            <a:r>
              <a:rPr lang="da-DK" sz="6000" b="1" dirty="0" smtClean="0">
                <a:solidFill>
                  <a:srgbClr val="FFFF00"/>
                </a:solidFill>
              </a:rPr>
              <a:t>Konstruktion</a:t>
            </a:r>
            <a:br>
              <a:rPr lang="da-DK" sz="6000" b="1" dirty="0" smtClean="0">
                <a:solidFill>
                  <a:srgbClr val="FFFF00"/>
                </a:solidFill>
              </a:rPr>
            </a:br>
            <a:r>
              <a:rPr lang="da-DK" sz="3200" b="1" dirty="0" smtClean="0">
                <a:solidFill>
                  <a:srgbClr val="FFFF00"/>
                </a:solidFill>
              </a:rPr>
              <a:t>F</a:t>
            </a:r>
            <a:r>
              <a:rPr lang="da-DK" sz="3200" b="1" baseline="-25000" dirty="0" smtClean="0">
                <a:solidFill>
                  <a:srgbClr val="FFFF00"/>
                </a:solidFill>
              </a:rPr>
              <a:t>T</a:t>
            </a:r>
            <a:r>
              <a:rPr lang="da-DK" sz="3200" b="1" dirty="0" smtClean="0">
                <a:solidFill>
                  <a:srgbClr val="FFFF00"/>
                </a:solidFill>
              </a:rPr>
              <a:t> , F</a:t>
            </a:r>
            <a:r>
              <a:rPr lang="da-DK" sz="3200" b="1" baseline="-25000" dirty="0" smtClean="0">
                <a:solidFill>
                  <a:srgbClr val="FFFF00"/>
                </a:solidFill>
              </a:rPr>
              <a:t>N</a:t>
            </a:r>
            <a:r>
              <a:rPr lang="da-DK" sz="3200" b="1" dirty="0" smtClean="0">
                <a:solidFill>
                  <a:srgbClr val="FFFF00"/>
                </a:solidFill>
              </a:rPr>
              <a:t> og de der vinkler</a:t>
            </a:r>
            <a:br>
              <a:rPr lang="da-DK" sz="3200" b="1" dirty="0" smtClean="0">
                <a:solidFill>
                  <a:srgbClr val="FFFF00"/>
                </a:solidFill>
              </a:rPr>
            </a:br>
            <a:endParaRPr lang="da-DK" sz="4900" b="1" dirty="0">
              <a:solidFill>
                <a:schemeClr val="bg1"/>
              </a:solidFill>
            </a:endParaRPr>
          </a:p>
        </p:txBody>
      </p:sp>
      <p:sp>
        <p:nvSpPr>
          <p:cNvPr id="4" name="Undertitel 3"/>
          <p:cNvSpPr>
            <a:spLocks noGrp="1"/>
          </p:cNvSpPr>
          <p:nvPr>
            <p:ph type="subTitle" idx="1"/>
          </p:nvPr>
        </p:nvSpPr>
        <p:spPr>
          <a:xfrm>
            <a:off x="1331640" y="5085184"/>
            <a:ext cx="6400800" cy="838944"/>
          </a:xfrm>
        </p:spPr>
        <p:txBody>
          <a:bodyPr>
            <a:normAutofit/>
          </a:bodyPr>
          <a:lstStyle/>
          <a:p>
            <a:r>
              <a:rPr lang="da-DK" sz="4000" b="1" dirty="0" smtClean="0">
                <a:solidFill>
                  <a:srgbClr val="FFFF00"/>
                </a:solidFill>
              </a:rPr>
              <a:t>Uge 46</a:t>
            </a:r>
            <a:endParaRPr lang="da-DK" sz="4000" b="1" dirty="0">
              <a:solidFill>
                <a:srgbClr val="FFFF00"/>
              </a:solidFill>
            </a:endParaRPr>
          </a:p>
        </p:txBody>
      </p:sp>
      <p:pic>
        <p:nvPicPr>
          <p:cNvPr id="5" name="Ly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8"/>
    </mc:Choice>
    <mc:Fallback xmlns="">
      <p:transition spd="slow" advTm="10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9796" y="332657"/>
            <a:ext cx="7772400" cy="864096"/>
          </a:xfrm>
        </p:spPr>
        <p:txBody>
          <a:bodyPr anchor="t">
            <a:normAutofit/>
          </a:bodyPr>
          <a:lstStyle/>
          <a:p>
            <a:r>
              <a:rPr lang="da-DK" sz="4000" b="1" dirty="0" smtClean="0">
                <a:solidFill>
                  <a:srgbClr val="FFFF00"/>
                </a:solidFill>
              </a:rPr>
              <a:t>Vinkel-</a:t>
            </a:r>
            <a:r>
              <a:rPr lang="da-DK" sz="4000" b="1" dirty="0" err="1" smtClean="0">
                <a:solidFill>
                  <a:srgbClr val="FFFF00"/>
                </a:solidFill>
              </a:rPr>
              <a:t>puslerier</a:t>
            </a:r>
            <a:endParaRPr lang="da-DK" sz="2700" b="1" i="1" dirty="0">
              <a:solidFill>
                <a:schemeClr val="bg1"/>
              </a:solidFill>
            </a:endParaRPr>
          </a:p>
        </p:txBody>
      </p:sp>
      <p:sp>
        <p:nvSpPr>
          <p:cNvPr id="37" name="Rektangel 36"/>
          <p:cNvSpPr/>
          <p:nvPr/>
        </p:nvSpPr>
        <p:spPr>
          <a:xfrm rot="14252903">
            <a:off x="4431600" y="2049519"/>
            <a:ext cx="432048" cy="22322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0" name="Lige pilforbindelse 39"/>
          <p:cNvCxnSpPr/>
          <p:nvPr/>
        </p:nvCxnSpPr>
        <p:spPr>
          <a:xfrm>
            <a:off x="5590530" y="2573871"/>
            <a:ext cx="0" cy="100811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kstboks 42"/>
          <p:cNvSpPr txBox="1"/>
          <p:nvPr/>
        </p:nvSpPr>
        <p:spPr>
          <a:xfrm>
            <a:off x="5821565" y="3100592"/>
            <a:ext cx="125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 smtClean="0"/>
              <a:t>3,14 kg</a:t>
            </a:r>
            <a:endParaRPr lang="da-DK" sz="2800" b="1" dirty="0"/>
          </a:p>
        </p:txBody>
      </p:sp>
      <p:sp>
        <p:nvSpPr>
          <p:cNvPr id="47" name="Kombinationstegning 46"/>
          <p:cNvSpPr/>
          <p:nvPr/>
        </p:nvSpPr>
        <p:spPr>
          <a:xfrm rot="19806337">
            <a:off x="3609947" y="3344710"/>
            <a:ext cx="149903" cy="824459"/>
          </a:xfrm>
          <a:custGeom>
            <a:avLst/>
            <a:gdLst>
              <a:gd name="connsiteX0" fmla="*/ 67167 w 97147"/>
              <a:gd name="connsiteY0" fmla="*/ 0 h 824459"/>
              <a:gd name="connsiteX1" fmla="*/ 7206 w 97147"/>
              <a:gd name="connsiteY1" fmla="*/ 74951 h 824459"/>
              <a:gd name="connsiteX2" fmla="*/ 52177 w 97147"/>
              <a:gd name="connsiteY2" fmla="*/ 209862 h 824459"/>
              <a:gd name="connsiteX3" fmla="*/ 67167 w 97147"/>
              <a:gd name="connsiteY3" fmla="*/ 254833 h 824459"/>
              <a:gd name="connsiteX4" fmla="*/ 22196 w 97147"/>
              <a:gd name="connsiteY4" fmla="*/ 449705 h 824459"/>
              <a:gd name="connsiteX5" fmla="*/ 37187 w 97147"/>
              <a:gd name="connsiteY5" fmla="*/ 584616 h 824459"/>
              <a:gd name="connsiteX6" fmla="*/ 67167 w 97147"/>
              <a:gd name="connsiteY6" fmla="*/ 614597 h 824459"/>
              <a:gd name="connsiteX7" fmla="*/ 97147 w 97147"/>
              <a:gd name="connsiteY7" fmla="*/ 704538 h 824459"/>
              <a:gd name="connsiteX8" fmla="*/ 37187 w 97147"/>
              <a:gd name="connsiteY8" fmla="*/ 824459 h 824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47" h="824459">
                <a:moveTo>
                  <a:pt x="67167" y="0"/>
                </a:moveTo>
                <a:cubicBezTo>
                  <a:pt x="47180" y="24984"/>
                  <a:pt x="14966" y="43912"/>
                  <a:pt x="7206" y="74951"/>
                </a:cubicBezTo>
                <a:cubicBezTo>
                  <a:pt x="-13181" y="156498"/>
                  <a:pt x="12162" y="169849"/>
                  <a:pt x="52177" y="209862"/>
                </a:cubicBezTo>
                <a:cubicBezTo>
                  <a:pt x="57174" y="224852"/>
                  <a:pt x="68479" y="239086"/>
                  <a:pt x="67167" y="254833"/>
                </a:cubicBezTo>
                <a:cubicBezTo>
                  <a:pt x="65013" y="280681"/>
                  <a:pt x="33917" y="402822"/>
                  <a:pt x="22196" y="449705"/>
                </a:cubicBezTo>
                <a:cubicBezTo>
                  <a:pt x="27193" y="494675"/>
                  <a:pt x="25282" y="540963"/>
                  <a:pt x="37187" y="584616"/>
                </a:cubicBezTo>
                <a:cubicBezTo>
                  <a:pt x="40906" y="598251"/>
                  <a:pt x="60847" y="601956"/>
                  <a:pt x="67167" y="614597"/>
                </a:cubicBezTo>
                <a:cubicBezTo>
                  <a:pt x="81300" y="642863"/>
                  <a:pt x="97147" y="704538"/>
                  <a:pt x="97147" y="704538"/>
                </a:cubicBezTo>
                <a:cubicBezTo>
                  <a:pt x="62698" y="807886"/>
                  <a:pt x="89513" y="772133"/>
                  <a:pt x="37187" y="82445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9" name="Lige forbindelse 8"/>
          <p:cNvCxnSpPr/>
          <p:nvPr/>
        </p:nvCxnSpPr>
        <p:spPr>
          <a:xfrm flipH="1">
            <a:off x="4218698" y="2418701"/>
            <a:ext cx="1023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kstboks 49"/>
          <p:cNvSpPr txBox="1"/>
          <p:nvPr/>
        </p:nvSpPr>
        <p:spPr>
          <a:xfrm>
            <a:off x="4060456" y="2472639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/>
              <a:t>34</a:t>
            </a:r>
            <a:r>
              <a:rPr lang="da-DK" sz="1600" baseline="30000" dirty="0" smtClean="0"/>
              <a:t>o</a:t>
            </a:r>
            <a:endParaRPr lang="da-DK" sz="1600" baseline="30000" dirty="0"/>
          </a:p>
        </p:txBody>
      </p:sp>
      <p:sp>
        <p:nvSpPr>
          <p:cNvPr id="55" name="Tekstboks 54"/>
          <p:cNvSpPr txBox="1"/>
          <p:nvPr/>
        </p:nvSpPr>
        <p:spPr>
          <a:xfrm rot="19631549">
            <a:off x="3652956" y="3139899"/>
            <a:ext cx="149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/>
              <a:t>l = 314,15 [mm]</a:t>
            </a:r>
            <a:endParaRPr lang="da-DK" sz="1600" baseline="30000" dirty="0"/>
          </a:p>
        </p:txBody>
      </p:sp>
      <p:cxnSp>
        <p:nvCxnSpPr>
          <p:cNvPr id="5" name="Lige forbindelse 4"/>
          <p:cNvCxnSpPr/>
          <p:nvPr/>
        </p:nvCxnSpPr>
        <p:spPr>
          <a:xfrm flipV="1">
            <a:off x="2005696" y="2027234"/>
            <a:ext cx="4441201" cy="280831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Lige forbindelse 33"/>
          <p:cNvCxnSpPr/>
          <p:nvPr/>
        </p:nvCxnSpPr>
        <p:spPr>
          <a:xfrm>
            <a:off x="2869792" y="2384454"/>
            <a:ext cx="1860560" cy="2883139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Lige pilforbindelse 57"/>
          <p:cNvCxnSpPr>
            <a:stCxn id="37" idx="0"/>
          </p:cNvCxnSpPr>
          <p:nvPr/>
        </p:nvCxnSpPr>
        <p:spPr>
          <a:xfrm flipV="1">
            <a:off x="3705788" y="3165643"/>
            <a:ext cx="941836" cy="59889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Lige pilforbindelse 58"/>
          <p:cNvCxnSpPr/>
          <p:nvPr/>
        </p:nvCxnSpPr>
        <p:spPr>
          <a:xfrm flipH="1" flipV="1">
            <a:off x="3260416" y="2989765"/>
            <a:ext cx="492370" cy="74246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kstboks 59"/>
          <p:cNvSpPr txBox="1"/>
          <p:nvPr/>
        </p:nvSpPr>
        <p:spPr>
          <a:xfrm>
            <a:off x="2792018" y="2384900"/>
            <a:ext cx="468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 smtClean="0">
                <a:solidFill>
                  <a:srgbClr val="FF0000"/>
                </a:solidFill>
              </a:rPr>
              <a:t>F</a:t>
            </a:r>
            <a:r>
              <a:rPr lang="da-DK" sz="2800" b="1" baseline="-25000" dirty="0" smtClean="0">
                <a:solidFill>
                  <a:srgbClr val="FF0000"/>
                </a:solidFill>
              </a:rPr>
              <a:t>T</a:t>
            </a:r>
            <a:endParaRPr lang="da-DK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61" name="Tekstboks 60"/>
          <p:cNvSpPr txBox="1"/>
          <p:nvPr/>
        </p:nvSpPr>
        <p:spPr>
          <a:xfrm>
            <a:off x="4454771" y="3309176"/>
            <a:ext cx="50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 smtClean="0">
                <a:solidFill>
                  <a:srgbClr val="FF0000"/>
                </a:solidFill>
              </a:rPr>
              <a:t>F</a:t>
            </a:r>
            <a:r>
              <a:rPr lang="da-DK" sz="2800" b="1" baseline="-25000" dirty="0" smtClean="0">
                <a:solidFill>
                  <a:srgbClr val="FF0000"/>
                </a:solidFill>
              </a:rPr>
              <a:t>N</a:t>
            </a:r>
            <a:endParaRPr lang="da-DK" sz="2800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Håndskrift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80600" y="1883880"/>
              <a:ext cx="3523320" cy="3578400"/>
            </p14:xfrm>
          </p:contentPart>
        </mc:Choice>
        <mc:Fallback xmlns="">
          <p:pic>
            <p:nvPicPr>
              <p:cNvPr id="4" name="Håndskrift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2680" y="1878480"/>
                <a:ext cx="3536640" cy="35928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Lyd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932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767"/>
    </mc:Choice>
    <mc:Fallback xmlns="">
      <p:transition spd="slow" advTm="87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C -0.00416 0.0095 -0.00816 0.01968 -0.01302 0.02871 C -0.0158 0.03403 -0.01788 0.04144 -0.02257 0.04399 C -0.02569 0.04746 -0.02673 0.05093 -0.03073 0.05255 C -0.03142 0.05394 -0.03177 0.05533 -0.03264 0.05672 C -0.0335 0.05787 -0.03489 0.05903 -0.03559 0.06042 C -0.03836 0.06575 -0.03819 0.06899 -0.04323 0.07292 C -0.04618 0.07686 -0.04774 0.08125 -0.05191 0.08287 C -0.05468 0.08843 -0.05764 0.09399 -0.06198 0.097 C -0.06267 0.09792 -0.06302 0.09977 -0.06371 0.1007 C -0.06458 0.10139 -0.06597 0.10093 -0.06684 0.10162 C -0.06753 0.10278 -0.06701 0.10463 -0.0677 0.10556 C -0.06823 0.10672 -0.06961 0.10741 -0.07066 0.10811 C -0.07361 0.11343 -0.07604 0.11551 -0.07951 0.11945 C -0.08507 0.1257 -0.08802 0.13287 -0.09496 0.13704 C -0.09583 0.1382 -0.09687 0.14005 -0.09791 0.14121 C -0.09895 0.1419 -0.1 0.14144 -0.10086 0.14213 C -0.10451 0.1463 -0.10451 0.14885 -0.10955 0.15093 C -0.11475 0.15811 -0.11909 0.16204 -0.12621 0.16482 C -0.1335 0.17107 -0.14184 0.17362 -0.15052 0.17477 C -0.15729 0.17801 -0.1651 0.17871 -0.17205 0.17987 C -0.18107 0.17431 -0.17534 0.17662 -0.19357 0.17871 C -0.19461 0.17871 -0.20312 0.1794 -0.20312 0.18287 " pathEditMode="relative" rAng="0" ptsTypes="ffffffffffffffffffffffA">
                                      <p:cBhvr>
                                        <p:cTn id="4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56" y="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7037E-7 C -0.00122 0.00046 -0.00278 0.00023 -0.00382 0.00116 C -0.00591 0.00324 -0.00903 0.0088 -0.00903 0.00903 C -0.00938 0.00995 -0.00938 0.01157 -0.01007 0.0125 C -0.0125 0.01597 -0.01598 0.01759 -0.0191 0.02037 C -0.02223 0.02338 -0.02483 0.02731 -0.02796 0.03032 C -0.03473 0.03727 -0.04115 0.0456 -0.04792 0.05231 C -0.05174 0.05602 -0.0566 0.05856 -0.06059 0.06227 C -0.06511 0.06643 -0.06823 0.07153 -0.07309 0.075 C -0.08525 0.09329 -0.10226 0.10833 -0.1191 0.11574 C -0.12327 0.11991 -0.12796 0.12292 -0.13282 0.12477 C -0.13837 0.13032 -0.1448 0.13449 -0.14983 0.14143 C -0.15504 0.14792 -0.15903 0.15764 -0.16441 0.16296 C -0.16736 0.16944 -0.17171 0.16968 -0.17518 0.17708 C -0.17743 0.18171 -0.18004 0.18634 -0.1823 0.1912 C -0.18455 0.19583 -0.18768 0.19907 -0.18768 0.20532 " pathEditMode="relative" rAng="0" ptsTypes="fffffffffffffffA"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92" y="1025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00486 C -0.00122 0.00509 -0.00278 0.00486 -0.00382 0.00578 C -0.0059 0.00787 -0.00903 0.01296 -0.00903 0.01319 C -0.00938 0.01412 -0.00938 0.01574 -0.01007 0.01666 C -0.0125 0.0199 -0.01597 0.02129 -0.0191 0.02407 C -0.02222 0.02685 -0.02483 0.03055 -0.02795 0.03333 C -0.03472 0.04004 -0.04115 0.04791 -0.04792 0.05416 C -0.05174 0.05764 -0.0566 0.06018 -0.06059 0.06365 C -0.0651 0.06759 -0.06823 0.07222 -0.07309 0.07569 C -0.08524 0.09282 -0.10226 0.10717 -0.1191 0.11412 C -0.12326 0.11805 -0.12795 0.12083 -0.13281 0.12268 C -0.13837 0.12777 -0.14479 0.13171 -0.14983 0.13842 C -0.15504 0.14444 -0.15903 0.1537 -0.16441 0.15879 C -0.16736 0.16481 -0.1717 0.16504 -0.17517 0.17199 C -0.17743 0.17639 -0.18004 0.18078 -0.18229 0.18541 C -0.18455 0.18981 -0.18767 0.19282 -0.18767 0.19884 " pathEditMode="relative" rAng="0" ptsTypes="fffffffffffffffA">
                                      <p:cBhvr>
                                        <p:cTn id="4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92" y="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0" grpId="0"/>
      <p:bldP spid="60" grpId="0"/>
      <p:bldP spid="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9796" y="332657"/>
            <a:ext cx="7772400" cy="864096"/>
          </a:xfrm>
        </p:spPr>
        <p:txBody>
          <a:bodyPr anchor="t">
            <a:normAutofit/>
          </a:bodyPr>
          <a:lstStyle/>
          <a:p>
            <a:r>
              <a:rPr lang="da-DK" sz="4000" b="1" dirty="0" smtClean="0">
                <a:solidFill>
                  <a:srgbClr val="FFFF00"/>
                </a:solidFill>
              </a:rPr>
              <a:t>Vinkel-</a:t>
            </a:r>
            <a:r>
              <a:rPr lang="da-DK" sz="4000" b="1" dirty="0" err="1" smtClean="0">
                <a:solidFill>
                  <a:srgbClr val="FFFF00"/>
                </a:solidFill>
              </a:rPr>
              <a:t>puslerier</a:t>
            </a:r>
            <a:endParaRPr lang="da-DK" sz="2700" b="1" i="1" dirty="0">
              <a:solidFill>
                <a:schemeClr val="bg1"/>
              </a:solidFill>
            </a:endParaRPr>
          </a:p>
        </p:txBody>
      </p:sp>
      <p:sp>
        <p:nvSpPr>
          <p:cNvPr id="38" name="Rektangel 37"/>
          <p:cNvSpPr/>
          <p:nvPr/>
        </p:nvSpPr>
        <p:spPr>
          <a:xfrm rot="18127135">
            <a:off x="4047976" y="2309994"/>
            <a:ext cx="432048" cy="22322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1" name="Lige pilforbindelse 40"/>
          <p:cNvCxnSpPr/>
          <p:nvPr/>
        </p:nvCxnSpPr>
        <p:spPr>
          <a:xfrm>
            <a:off x="5177353" y="4063291"/>
            <a:ext cx="0" cy="100811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boks 43"/>
          <p:cNvSpPr txBox="1"/>
          <p:nvPr/>
        </p:nvSpPr>
        <p:spPr>
          <a:xfrm>
            <a:off x="4714056" y="5198965"/>
            <a:ext cx="974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 smtClean="0"/>
              <a:t>78 kg</a:t>
            </a:r>
            <a:endParaRPr lang="da-DK" sz="2800" b="1" dirty="0"/>
          </a:p>
        </p:txBody>
      </p:sp>
      <p:sp>
        <p:nvSpPr>
          <p:cNvPr id="48" name="Kombinationstegning 47"/>
          <p:cNvSpPr/>
          <p:nvPr/>
        </p:nvSpPr>
        <p:spPr>
          <a:xfrm rot="2150627">
            <a:off x="3233137" y="2411402"/>
            <a:ext cx="169155" cy="824459"/>
          </a:xfrm>
          <a:custGeom>
            <a:avLst/>
            <a:gdLst>
              <a:gd name="connsiteX0" fmla="*/ 67167 w 97147"/>
              <a:gd name="connsiteY0" fmla="*/ 0 h 824459"/>
              <a:gd name="connsiteX1" fmla="*/ 7206 w 97147"/>
              <a:gd name="connsiteY1" fmla="*/ 74951 h 824459"/>
              <a:gd name="connsiteX2" fmla="*/ 52177 w 97147"/>
              <a:gd name="connsiteY2" fmla="*/ 209862 h 824459"/>
              <a:gd name="connsiteX3" fmla="*/ 67167 w 97147"/>
              <a:gd name="connsiteY3" fmla="*/ 254833 h 824459"/>
              <a:gd name="connsiteX4" fmla="*/ 22196 w 97147"/>
              <a:gd name="connsiteY4" fmla="*/ 449705 h 824459"/>
              <a:gd name="connsiteX5" fmla="*/ 37187 w 97147"/>
              <a:gd name="connsiteY5" fmla="*/ 584616 h 824459"/>
              <a:gd name="connsiteX6" fmla="*/ 67167 w 97147"/>
              <a:gd name="connsiteY6" fmla="*/ 614597 h 824459"/>
              <a:gd name="connsiteX7" fmla="*/ 97147 w 97147"/>
              <a:gd name="connsiteY7" fmla="*/ 704538 h 824459"/>
              <a:gd name="connsiteX8" fmla="*/ 37187 w 97147"/>
              <a:gd name="connsiteY8" fmla="*/ 824459 h 824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47" h="824459">
                <a:moveTo>
                  <a:pt x="67167" y="0"/>
                </a:moveTo>
                <a:cubicBezTo>
                  <a:pt x="47180" y="24984"/>
                  <a:pt x="14966" y="43912"/>
                  <a:pt x="7206" y="74951"/>
                </a:cubicBezTo>
                <a:cubicBezTo>
                  <a:pt x="-13181" y="156498"/>
                  <a:pt x="12162" y="169849"/>
                  <a:pt x="52177" y="209862"/>
                </a:cubicBezTo>
                <a:cubicBezTo>
                  <a:pt x="57174" y="224852"/>
                  <a:pt x="68479" y="239086"/>
                  <a:pt x="67167" y="254833"/>
                </a:cubicBezTo>
                <a:cubicBezTo>
                  <a:pt x="65013" y="280681"/>
                  <a:pt x="33917" y="402822"/>
                  <a:pt x="22196" y="449705"/>
                </a:cubicBezTo>
                <a:cubicBezTo>
                  <a:pt x="27193" y="494675"/>
                  <a:pt x="25282" y="540963"/>
                  <a:pt x="37187" y="584616"/>
                </a:cubicBezTo>
                <a:cubicBezTo>
                  <a:pt x="40906" y="598251"/>
                  <a:pt x="60847" y="601956"/>
                  <a:pt x="67167" y="614597"/>
                </a:cubicBezTo>
                <a:cubicBezTo>
                  <a:pt x="81300" y="642863"/>
                  <a:pt x="97147" y="704538"/>
                  <a:pt x="97147" y="704538"/>
                </a:cubicBezTo>
                <a:cubicBezTo>
                  <a:pt x="62698" y="807886"/>
                  <a:pt x="89513" y="772133"/>
                  <a:pt x="37187" y="82445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1" name="Lige forbindelse 50"/>
          <p:cNvCxnSpPr/>
          <p:nvPr/>
        </p:nvCxnSpPr>
        <p:spPr>
          <a:xfrm flipH="1">
            <a:off x="4663476" y="3374827"/>
            <a:ext cx="1023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kstboks 51"/>
          <p:cNvSpPr txBox="1"/>
          <p:nvPr/>
        </p:nvSpPr>
        <p:spPr>
          <a:xfrm>
            <a:off x="5175130" y="3384873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/>
              <a:t>28</a:t>
            </a:r>
            <a:r>
              <a:rPr lang="da-DK" sz="1600" baseline="30000" dirty="0" smtClean="0"/>
              <a:t>o</a:t>
            </a:r>
            <a:endParaRPr lang="da-DK" sz="1600" baseline="30000" dirty="0"/>
          </a:p>
        </p:txBody>
      </p:sp>
      <p:sp>
        <p:nvSpPr>
          <p:cNvPr id="56" name="Tekstboks 55"/>
          <p:cNvSpPr txBox="1"/>
          <p:nvPr/>
        </p:nvSpPr>
        <p:spPr>
          <a:xfrm rot="1973704">
            <a:off x="3483515" y="3179820"/>
            <a:ext cx="1237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/>
              <a:t>l = 189 [mm]</a:t>
            </a:r>
            <a:endParaRPr lang="da-DK" sz="1600" baseline="30000" dirty="0"/>
          </a:p>
        </p:txBody>
      </p:sp>
      <p:cxnSp>
        <p:nvCxnSpPr>
          <p:cNvPr id="24" name="Lige forbindelse 23"/>
          <p:cNvCxnSpPr/>
          <p:nvPr/>
        </p:nvCxnSpPr>
        <p:spPr>
          <a:xfrm>
            <a:off x="2627784" y="2428893"/>
            <a:ext cx="3168352" cy="1929774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Lige forbindelse 24"/>
          <p:cNvCxnSpPr/>
          <p:nvPr/>
        </p:nvCxnSpPr>
        <p:spPr>
          <a:xfrm flipH="1">
            <a:off x="2483768" y="1521260"/>
            <a:ext cx="1728192" cy="263013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Lige pilforbindelse 25"/>
          <p:cNvCxnSpPr>
            <a:stCxn id="48" idx="4"/>
          </p:cNvCxnSpPr>
          <p:nvPr/>
        </p:nvCxnSpPr>
        <p:spPr>
          <a:xfrm flipH="1" flipV="1">
            <a:off x="2627784" y="2439944"/>
            <a:ext cx="630754" cy="38717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Lige pilforbindelse 26"/>
          <p:cNvCxnSpPr>
            <a:stCxn id="38" idx="0"/>
          </p:cNvCxnSpPr>
          <p:nvPr/>
        </p:nvCxnSpPr>
        <p:spPr>
          <a:xfrm flipV="1">
            <a:off x="3318703" y="2152979"/>
            <a:ext cx="472648" cy="67972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boks 27"/>
          <p:cNvSpPr txBox="1"/>
          <p:nvPr/>
        </p:nvSpPr>
        <p:spPr>
          <a:xfrm>
            <a:off x="3260281" y="1648652"/>
            <a:ext cx="468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 smtClean="0">
                <a:solidFill>
                  <a:srgbClr val="FF0000"/>
                </a:solidFill>
              </a:rPr>
              <a:t>F</a:t>
            </a:r>
            <a:r>
              <a:rPr lang="da-DK" sz="2800" b="1" baseline="-25000" dirty="0" smtClean="0">
                <a:solidFill>
                  <a:srgbClr val="FF0000"/>
                </a:solidFill>
              </a:rPr>
              <a:t>T</a:t>
            </a:r>
            <a:endParaRPr lang="da-DK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29" name="Tekstboks 28"/>
          <p:cNvSpPr txBox="1"/>
          <p:nvPr/>
        </p:nvSpPr>
        <p:spPr>
          <a:xfrm>
            <a:off x="2425483" y="2668139"/>
            <a:ext cx="50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 smtClean="0">
                <a:solidFill>
                  <a:srgbClr val="FF0000"/>
                </a:solidFill>
              </a:rPr>
              <a:t>F</a:t>
            </a:r>
            <a:r>
              <a:rPr lang="da-DK" sz="2800" b="1" baseline="-25000" dirty="0" smtClean="0">
                <a:solidFill>
                  <a:srgbClr val="FF0000"/>
                </a:solidFill>
              </a:rPr>
              <a:t>N</a:t>
            </a:r>
            <a:endParaRPr lang="da-DK" sz="2800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Håndskrift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35240" y="2829960"/>
              <a:ext cx="3126240" cy="2205000"/>
            </p14:xfrm>
          </p:contentPart>
        </mc:Choice>
        <mc:Fallback xmlns="">
          <p:pic>
            <p:nvPicPr>
              <p:cNvPr id="3" name="Håndskrift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880" y="2824920"/>
                <a:ext cx="3141000" cy="2221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Lyd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626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916"/>
    </mc:Choice>
    <mc:Fallback xmlns="">
      <p:transition spd="slow" advTm="55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8437E-6 C -0.02396 0.00278 -0.03507 0.0044 -0.05972 -4.88437E-6 C -0.06875 -0.00508 -0.07534 -0.01063 -0.08368 -0.01757 C -0.08854 -0.02173 -0.0934 -0.03029 -0.09861 -0.03284 C -0.11128 -0.03931 -0.12465 -0.04139 -0.13732 -0.04787 C -0.13837 -0.05041 -0.13889 -0.05342 -0.14028 -0.05527 C -0.14149 -0.05712 -0.14375 -0.05619 -0.14479 -0.05804 C -0.14583 -0.05966 -0.14531 -0.06359 -0.14635 -0.06568 C -0.14739 -0.06799 -0.1493 -0.06891 -0.15069 -0.07053 C -0.15937 -0.08233 -0.14774 -0.06799 -0.15677 -0.08302 C -0.1585 -0.08603 -0.16094 -0.08741 -0.16267 -0.09042 C -0.16441 -0.09343 -0.16545 -0.09736 -0.16719 -0.1006 C -0.16996 -0.10592 -0.17621 -0.11563 -0.17621 -0.1154 C -0.17673 -0.11979 -0.17621 -0.12465 -0.1776 -0.12812 C -0.1783 -0.12997 -0.19548 -0.16096 -0.19861 -0.16581 C -0.19913 -0.16859 -0.19896 -0.17136 -0.2 -0.17345 C -0.20104 -0.17553 -0.20451 -0.17599 -0.20451 -0.17576 " pathEditMode="relative" rAng="0" ptsTypes="ffffffffffffffffA">
                                      <p:cBhvr>
                                        <p:cTn id="4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26" y="-8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 C -0.00226 -0.00185 -0.00469 -0.00231 -0.00642 -0.00394 C -0.01632 -0.01389 -0.0026 -0.00671 -0.01441 -0.01181 C -0.01927 -0.01759 -0.02326 -0.01991 -0.02986 -0.02269 C -0.03333 -0.02685 -0.03785 -0.0294 -0.04097 -0.03403 C -0.0441 -0.03843 -0.0441 -0.04213 -0.04896 -0.04491 C -0.05173 -0.04699 -0.05521 -0.04745 -0.05816 -0.04884 C -0.06736 -0.05394 -0.07239 -0.06019 -0.08333 -0.06204 C -0.10608 -0.06597 -0.09705 -0.06366 -0.11007 -0.06759 C -0.1118 -0.06875 -0.11319 -0.07037 -0.11476 -0.0713 C -0.11632 -0.07222 -0.11805 -0.07176 -0.11962 -0.07292 C -0.12257 -0.075 -0.12621 -0.0794 -0.12882 -0.08194 " pathEditMode="relative" rAng="0" ptsTypes="fffffffffffA">
                                      <p:cBhvr>
                                        <p:cTn id="4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1" y="-409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C -0.00208 -0.00186 -0.00434 -0.00232 -0.00607 -0.00394 C -0.01545 -0.01389 -0.00243 -0.00672 -0.01354 -0.01181 C -0.01823 -0.0176 -0.02205 -0.01991 -0.0283 -0.02269 C -0.0316 -0.02686 -0.03594 -0.0294 -0.03889 -0.03403 C -0.04184 -0.03843 -0.04184 -0.04213 -0.04635 -0.04491 C -0.04913 -0.04699 -0.05243 -0.04746 -0.05521 -0.04885 C -0.06389 -0.05394 -0.06875 -0.06019 -0.07916 -0.06204 C -0.10069 -0.06598 -0.09219 -0.06366 -0.10451 -0.0676 C -0.10607 -0.06875 -0.10746 -0.07037 -0.10903 -0.0713 C -0.11041 -0.07223 -0.11215 -0.07176 -0.11354 -0.07292 C -0.11632 -0.075 -0.11979 -0.0794 -0.12239 -0.08195 " pathEditMode="relative" rAng="0" ptsTypes="fffffffffffA">
                                      <p:cBhvr>
                                        <p:cTn id="4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8" y="-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2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9796" y="332657"/>
            <a:ext cx="7772400" cy="864096"/>
          </a:xfrm>
        </p:spPr>
        <p:txBody>
          <a:bodyPr anchor="t">
            <a:normAutofit/>
          </a:bodyPr>
          <a:lstStyle/>
          <a:p>
            <a:r>
              <a:rPr lang="da-DK" sz="4000" b="1" dirty="0" smtClean="0">
                <a:solidFill>
                  <a:srgbClr val="FFFF00"/>
                </a:solidFill>
              </a:rPr>
              <a:t>Vinkel-</a:t>
            </a:r>
            <a:r>
              <a:rPr lang="da-DK" sz="4000" b="1" dirty="0" err="1" smtClean="0">
                <a:solidFill>
                  <a:srgbClr val="FFFF00"/>
                </a:solidFill>
              </a:rPr>
              <a:t>puslerier</a:t>
            </a:r>
            <a:endParaRPr lang="da-DK" sz="2700" b="1" i="1" dirty="0">
              <a:solidFill>
                <a:schemeClr val="bg1"/>
              </a:solidFill>
            </a:endParaRPr>
          </a:p>
        </p:txBody>
      </p:sp>
      <p:sp>
        <p:nvSpPr>
          <p:cNvPr id="39" name="Rektangel 38"/>
          <p:cNvSpPr/>
          <p:nvPr/>
        </p:nvSpPr>
        <p:spPr>
          <a:xfrm rot="20157170">
            <a:off x="4199624" y="2529185"/>
            <a:ext cx="432048" cy="22322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2" name="Lige pilforbindelse 41"/>
          <p:cNvCxnSpPr/>
          <p:nvPr/>
        </p:nvCxnSpPr>
        <p:spPr>
          <a:xfrm>
            <a:off x="4825258" y="4664877"/>
            <a:ext cx="0" cy="100811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kstboks 44"/>
          <p:cNvSpPr txBox="1"/>
          <p:nvPr/>
        </p:nvSpPr>
        <p:spPr>
          <a:xfrm>
            <a:off x="4395268" y="5848337"/>
            <a:ext cx="974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 smtClean="0"/>
              <a:t>14 kg</a:t>
            </a:r>
            <a:endParaRPr lang="da-DK" sz="2800" b="1" dirty="0"/>
          </a:p>
        </p:txBody>
      </p:sp>
      <p:sp>
        <p:nvSpPr>
          <p:cNvPr id="49" name="Kombinationstegning 48"/>
          <p:cNvSpPr/>
          <p:nvPr/>
        </p:nvSpPr>
        <p:spPr>
          <a:xfrm rot="3637455">
            <a:off x="3863680" y="2229078"/>
            <a:ext cx="169152" cy="824459"/>
          </a:xfrm>
          <a:custGeom>
            <a:avLst/>
            <a:gdLst>
              <a:gd name="connsiteX0" fmla="*/ 67167 w 97147"/>
              <a:gd name="connsiteY0" fmla="*/ 0 h 824459"/>
              <a:gd name="connsiteX1" fmla="*/ 7206 w 97147"/>
              <a:gd name="connsiteY1" fmla="*/ 74951 h 824459"/>
              <a:gd name="connsiteX2" fmla="*/ 52177 w 97147"/>
              <a:gd name="connsiteY2" fmla="*/ 209862 h 824459"/>
              <a:gd name="connsiteX3" fmla="*/ 67167 w 97147"/>
              <a:gd name="connsiteY3" fmla="*/ 254833 h 824459"/>
              <a:gd name="connsiteX4" fmla="*/ 22196 w 97147"/>
              <a:gd name="connsiteY4" fmla="*/ 449705 h 824459"/>
              <a:gd name="connsiteX5" fmla="*/ 37187 w 97147"/>
              <a:gd name="connsiteY5" fmla="*/ 584616 h 824459"/>
              <a:gd name="connsiteX6" fmla="*/ 67167 w 97147"/>
              <a:gd name="connsiteY6" fmla="*/ 614597 h 824459"/>
              <a:gd name="connsiteX7" fmla="*/ 97147 w 97147"/>
              <a:gd name="connsiteY7" fmla="*/ 704538 h 824459"/>
              <a:gd name="connsiteX8" fmla="*/ 37187 w 97147"/>
              <a:gd name="connsiteY8" fmla="*/ 824459 h 824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147" h="824459">
                <a:moveTo>
                  <a:pt x="67167" y="0"/>
                </a:moveTo>
                <a:cubicBezTo>
                  <a:pt x="47180" y="24984"/>
                  <a:pt x="14966" y="43912"/>
                  <a:pt x="7206" y="74951"/>
                </a:cubicBezTo>
                <a:cubicBezTo>
                  <a:pt x="-13181" y="156498"/>
                  <a:pt x="12162" y="169849"/>
                  <a:pt x="52177" y="209862"/>
                </a:cubicBezTo>
                <a:cubicBezTo>
                  <a:pt x="57174" y="224852"/>
                  <a:pt x="68479" y="239086"/>
                  <a:pt x="67167" y="254833"/>
                </a:cubicBezTo>
                <a:cubicBezTo>
                  <a:pt x="65013" y="280681"/>
                  <a:pt x="33917" y="402822"/>
                  <a:pt x="22196" y="449705"/>
                </a:cubicBezTo>
                <a:cubicBezTo>
                  <a:pt x="27193" y="494675"/>
                  <a:pt x="25282" y="540963"/>
                  <a:pt x="37187" y="584616"/>
                </a:cubicBezTo>
                <a:cubicBezTo>
                  <a:pt x="40906" y="598251"/>
                  <a:pt x="60847" y="601956"/>
                  <a:pt x="67167" y="614597"/>
                </a:cubicBezTo>
                <a:cubicBezTo>
                  <a:pt x="81300" y="642863"/>
                  <a:pt x="97147" y="704538"/>
                  <a:pt x="97147" y="704538"/>
                </a:cubicBezTo>
                <a:cubicBezTo>
                  <a:pt x="62698" y="807886"/>
                  <a:pt x="89513" y="772133"/>
                  <a:pt x="37187" y="82445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3" name="Lige forbindelse 52"/>
          <p:cNvCxnSpPr/>
          <p:nvPr/>
        </p:nvCxnSpPr>
        <p:spPr>
          <a:xfrm flipV="1">
            <a:off x="4176211" y="3780834"/>
            <a:ext cx="0" cy="1338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kstboks 53"/>
          <p:cNvSpPr txBox="1"/>
          <p:nvPr/>
        </p:nvSpPr>
        <p:spPr>
          <a:xfrm>
            <a:off x="4176211" y="4600594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/>
              <a:t>18</a:t>
            </a:r>
            <a:r>
              <a:rPr lang="da-DK" sz="1600" baseline="30000" dirty="0" smtClean="0"/>
              <a:t>o</a:t>
            </a:r>
            <a:endParaRPr lang="da-DK" sz="1600" baseline="30000" dirty="0"/>
          </a:p>
        </p:txBody>
      </p:sp>
      <p:sp>
        <p:nvSpPr>
          <p:cNvPr id="57" name="Tekstboks 56"/>
          <p:cNvSpPr txBox="1"/>
          <p:nvPr/>
        </p:nvSpPr>
        <p:spPr>
          <a:xfrm rot="3889209">
            <a:off x="3718983" y="3378609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/>
              <a:t>l = 271,8 [mm]</a:t>
            </a:r>
            <a:endParaRPr lang="da-DK" sz="1600" baseline="30000" dirty="0"/>
          </a:p>
        </p:txBody>
      </p:sp>
      <p:cxnSp>
        <p:nvCxnSpPr>
          <p:cNvPr id="30" name="Lige forbindelse 29"/>
          <p:cNvCxnSpPr/>
          <p:nvPr/>
        </p:nvCxnSpPr>
        <p:spPr>
          <a:xfrm flipV="1">
            <a:off x="2508859" y="1558853"/>
            <a:ext cx="3710821" cy="1744037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Lige forbindelse 30"/>
          <p:cNvCxnSpPr/>
          <p:nvPr/>
        </p:nvCxnSpPr>
        <p:spPr>
          <a:xfrm>
            <a:off x="3435455" y="1485553"/>
            <a:ext cx="1769790" cy="3944789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Lige pilforbindelse 31"/>
          <p:cNvCxnSpPr/>
          <p:nvPr/>
        </p:nvCxnSpPr>
        <p:spPr>
          <a:xfrm flipV="1">
            <a:off x="3938273" y="2329740"/>
            <a:ext cx="658593" cy="29856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Lige pilforbindelse 32"/>
          <p:cNvCxnSpPr/>
          <p:nvPr/>
        </p:nvCxnSpPr>
        <p:spPr>
          <a:xfrm flipH="1" flipV="1">
            <a:off x="3610163" y="1880029"/>
            <a:ext cx="328602" cy="74246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kstboks 33"/>
          <p:cNvSpPr txBox="1"/>
          <p:nvPr/>
        </p:nvSpPr>
        <p:spPr>
          <a:xfrm>
            <a:off x="4599334" y="2276415"/>
            <a:ext cx="468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 smtClean="0">
                <a:solidFill>
                  <a:srgbClr val="FF0000"/>
                </a:solidFill>
              </a:rPr>
              <a:t>F</a:t>
            </a:r>
            <a:r>
              <a:rPr lang="da-DK" sz="2800" b="1" baseline="-25000" dirty="0" smtClean="0">
                <a:solidFill>
                  <a:srgbClr val="FF0000"/>
                </a:solidFill>
              </a:rPr>
              <a:t>T</a:t>
            </a:r>
            <a:endParaRPr lang="da-DK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35" name="Tekstboks 34"/>
          <p:cNvSpPr txBox="1"/>
          <p:nvPr/>
        </p:nvSpPr>
        <p:spPr>
          <a:xfrm>
            <a:off x="3103293" y="1828930"/>
            <a:ext cx="50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 smtClean="0">
                <a:solidFill>
                  <a:srgbClr val="FF0000"/>
                </a:solidFill>
              </a:rPr>
              <a:t>F</a:t>
            </a:r>
            <a:r>
              <a:rPr lang="da-DK" sz="2800" b="1" baseline="-25000" dirty="0" smtClean="0">
                <a:solidFill>
                  <a:srgbClr val="FF0000"/>
                </a:solidFill>
              </a:rPr>
              <a:t>N</a:t>
            </a:r>
            <a:endParaRPr lang="da-DK" sz="2800" b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Håndskrift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39160" y="3028320"/>
              <a:ext cx="4506120" cy="1816200"/>
            </p14:xfrm>
          </p:contentPart>
        </mc:Choice>
        <mc:Fallback xmlns="">
          <p:pic>
            <p:nvPicPr>
              <p:cNvPr id="3" name="Håndskrift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26200" y="3018240"/>
                <a:ext cx="4523760" cy="1838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Lyd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020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58"/>
    </mc:Choice>
    <mc:Fallback xmlns="">
      <p:transition spd="slow" advTm="51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24369E-7 C -0.00903 -0.00717 -0.01528 -0.01574 -0.02344 -0.02407 C -0.02587 -0.02985 -0.02517 -0.03333 -0.02951 -0.03541 C -0.03229 -0.04189 -0.03628 -0.04443 -0.03854 -0.05115 C -0.04184 -0.0604 -0.04653 -0.08331 -0.05278 -0.08655 C -0.05451 -0.09396 -0.05451 -0.09951 -0.05885 -0.10414 C -0.05989 -0.10877 -0.06041 -0.11386 -0.06198 -0.11849 C -0.0658 -0.13145 -0.07083 -0.14094 -0.07396 -0.15529 C -0.07847 -0.17565 -0.08298 -0.19579 -0.08698 -0.21592 C -0.0901 -0.23004 -0.09201 -0.24531 -0.09514 -0.2592 C -0.09548 -0.26082 -0.09705 -0.26198 -0.09722 -0.26406 C -0.09757 -0.27447 -0.09722 -0.28512 -0.09722 -0.29553 " pathEditMode="relative" rAng="0" ptsTypes="fffffffffffA">
                                      <p:cBhvr>
                                        <p:cTn id="4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8" y="-147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43231E-6 C -0.0052 -0.00416 -0.00781 -0.01018 -0.01354 -0.01249 C -0.01562 -0.02152 -0.01736 -0.02985 -0.01927 -0.03888 C -0.02135 -0.04929 -0.02586 -0.05809 -0.02586 -0.06943 " pathEditMode="relative" rAng="0" ptsTypes="fffA">
                                      <p:cBhvr>
                                        <p:cTn id="4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-347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469 -0.00416 -0.00712 -0.01018 -0.0125 -0.0125 C -0.01441 -0.02152 -0.01597 -0.02986 -0.01771 -0.03888 C -0.01962 -0.0493 -0.02396 -0.0581 -0.02396 -0.06944 " pathEditMode="relative" ptsTypes="fffA">
                                      <p:cBhvr>
                                        <p:cTn id="4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4" grpId="0"/>
      <p:bldP spid="34" grpId="0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2.7|1.6|2.7|1.1|3.2|4|17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0.8|2.4|1.2|0.5|0.5|0.7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7|1|1|0.8|0.8|1.3|2.6"/>
</p:tagLst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40</Words>
  <Application>Microsoft Office PowerPoint</Application>
  <PresentationFormat>Skærmshow (4:3)</PresentationFormat>
  <Paragraphs>21</Paragraphs>
  <Slides>4</Slides>
  <Notes>1</Notes>
  <HiddenSlides>0</HiddenSlides>
  <MMClips>4</MMClips>
  <ScaleCrop>false</ScaleCrop>
  <HeadingPairs>
    <vt:vector size="6" baseType="variant">
      <vt:variant>
        <vt:lpstr>Benyttede skrifttyper</vt:lpstr>
      </vt:variant>
      <vt:variant>
        <vt:i4>2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</vt:i4>
      </vt:variant>
    </vt:vector>
  </HeadingPairs>
  <TitlesOfParts>
    <vt:vector size="7" baseType="lpstr">
      <vt:lpstr>Arial</vt:lpstr>
      <vt:lpstr>Calibri</vt:lpstr>
      <vt:lpstr>Kontortema</vt:lpstr>
      <vt:lpstr>Konstruktion FT , FN og de der vinkler </vt:lpstr>
      <vt:lpstr>Vinkel-puslerier</vt:lpstr>
      <vt:lpstr>Vinkel-puslerier</vt:lpstr>
      <vt:lpstr>Vinkel-puslerier</vt:lpstr>
    </vt:vector>
  </TitlesOfParts>
  <Company>Herningsholm IT-Center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Uge 34</dc:title>
  <dc:creator>Michael Thura Pedersen</dc:creator>
  <cp:lastModifiedBy>Mikkel Mouridsen</cp:lastModifiedBy>
  <cp:revision>195</cp:revision>
  <dcterms:created xsi:type="dcterms:W3CDTF">2010-08-17T08:22:37Z</dcterms:created>
  <dcterms:modified xsi:type="dcterms:W3CDTF">2016-03-01T08:33:06Z</dcterms:modified>
</cp:coreProperties>
</file>